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1" r:id="rId3"/>
    <p:sldId id="259" r:id="rId4"/>
    <p:sldId id="263" r:id="rId5"/>
    <p:sldId id="260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8"/>
  </p:normalViewPr>
  <p:slideViewPr>
    <p:cSldViewPr snapToGrid="0" snapToObjects="1">
      <p:cViewPr varScale="1">
        <p:scale>
          <a:sx n="96" d="100"/>
          <a:sy n="96" d="100"/>
        </p:scale>
        <p:origin x="19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7T15:34:31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4012 12738 24575,'0'-59'0,"0"3"0,0-10 0,0-22 0,0-7-2159,-1 28 1,1-1 0,1-3 2158,1-16 0,1-4 0,2 1-915,2 6 0,1 2 0,1-4 915,-1 10 0,1-1 0,1-3 0,1-4-387,2 0 1,1-5 0,0-2-1,0 2 1,-1 5 386,-2 3 0,0 4 0,-1 0 0,0-4 0,1-4 0,1-5 0,-1-1 0,0 2 0,-2 5-713,0-17 0,-1 7 0,-1-2 713,-1 16 0,0-2 0,0 0 0,0 5 103,1-4 1,1 5 0,-2-1-104,-1-1 0,-1-1 0,0 7 0,0-5 0,-1 4 554,-2-11 0,-2-3-554,1-9 0,0 3 0,0 24 0,0 2 0,1-21 0,-2-1 0,-2 19 0,-2-1 0,-5-17 0,-1-3 0,3 25 0,0-1 0,0-1 1153,1-5 0,-1-1 1,2 6-1154,0 1 0,2 7 3591,4-28-3591,0 100 2491,0 6-2491,0-4 2330,0 10-2330,0-10 0,0 4 0,0 0 0,0-5 0,0 6 0,0-8 0,0-9 0,0-9 0,0-20 0,0-7 0,-13-16 0,-4-2 0,-21-10 0,12 1 0,-10-1 0,12 2 0,1-1 0,1 1 0,0 0 0,5-9 0,-6-3-374,10 23 0,1-3 374,-6-43 0,4 34 0,2-2-792,2 5 0,2 0 792,-1-17 0,-1-2 0,-4 0 0,0-3-1214,3-9 1,-1-3 1213,0 23 0,-3-2 0,2 1 0,2 3 0,0 1 0,0-3 0,-3-10 0,-1-3 0,0 2 0,0 7 0,1 0 0,0 4 0,-2-21 0,0 2-709,1-8 0,0 6 709,2 28 0,0 1 0,3-14 0,-1-1 0,-2 13 0,0-1 0,3-13 0,1 3 537,-1-8-537,4 29 0,3 6 1296,3 18-1296,0-6 2491,0-6-2491,0 14 1846,0-7-1846,0 15 7,0-13-7,6 3 0,2-13 0,-1 0 0,5 7 0,-4-5 0,-1 5 0,7-25 0,-6-3 0,1-8 0,6-17 0,-13 14 0,5 24 0,1 0 0,-6-24 0,5-14 0,-7 33 0,6 3 0,-4 25 0,3 3 0,-5 10 0,0-4 0,6 11 0,-5-3 0,10-3 0,-10-7 0,11-6 0,-11-7 0,11-2 0,-10-7 0,4-1 0,-6 1 0,0 7 0,0 2 0,0 7 0,6 0 0,-5 0 0,5 0 0,-6 0 0,0 6 0,0-4 0,0 10 0,0-4 0,0 0 0,0 4 0,0-4 0,0 6 0,0-1 0,0-5 0,0 5 0,0-12 0,5 11 0,-3-10 0,3 10 0,-5-10 0,0 10 0,6-10 0,-5 10 0,5-4 0,-6 6 0,0 0 0,0 0 0,0 0 0,0-1 0,5 1 0,-4 0 0,5 0 0,-6 0 0,0 0 0,5 5 0,2 2 0,5 5 0,0 0 0,0-5 0,-6-2 0,5-5 0,-10 0 0,10 0 0,-5 0 0,1 0 0,4 5 0,-10-4 0,4 4 0,0-5 0,-3 0 0,8 0 0,-3 0 0,0 0 0,3 0 0,-3 0 0,0 0 0,3 5 0,-3-4 0,5 10 0,-6-10 0,0-2 0,-6 0 0,5-6 0,2 7 0,5 0 0,-6 0 0,5 5 0,-10-3 0,10 8 0,-5-8 0,1 3 0,4-5 0,-5 0 0,6 0 0,0 0 0,0 0 0,0-1 0,-5 1 0,3 6 0,-3-5 0,5 4 0,0-5 0,0 0 0,0 0 0,-1 0 0,1 5 0,0-4 0,0 5 0,-5-6 0,4 5 0,-5-4 0,6 10 0,0-5 0,0 6 0,-5-5 0,3 4 0,-3-5 0,5 6 0,0-5 0,0 4 0,0-5 0,0 6 0,-1 0 0,1 0 0,-5-5 0,4-2 0,-5 1 0,6-5 0,0 9 0,0-3 0,0 5 0,0 0 0,0-5 0,0-2 0,-6-5 0,5 5 0,-4-4 0,-1 5 0,5-1 0,-4 2 0,4-1 0,1 5 0,-5-10 0,4 10 0,-5-4 0,6-1 0,0 5 0,0-5 0,-5 1 0,3 4 0,-8-10 0,8 10 0,-3-10 0,5 4 0,0 1 0,0-5 0,0 4 0,0-5 0,0 5 0,-6-3 0,5 8 0,-10-9 0,10 10 0,-10-10 0,10 10 0,-10-10 0,10 5 0,-5-6 0,6 5 0,-5-4 0,3 10 0,-3-5 0,5 6 0,0 0 0,0 0 0,0 0 0,0 0 0,0 0 0,-6-5 0,5 4 0,-5-5 0,6 6 0,0 0 0,0 0 0,0 0 0,0 0 0,0-5 0,0 4 0,0-5 0,0 6 0,0 0 0,0 0 0,0 0 0,0 0 0,0 0 0,-1 0 0,1 0 0,0 0 0,0 0 0,0 0 0,0 0 0,0 0 0,-5-5 0,3 3 0,-3-8 0,5 8 0,0-3 0,-6 0 0,5 3 0,-10-8 0,10 8 0,-4-3 0,-1 0 0,5 3 0,-4-3 0,-1-1 0,5 5 0,-5-4 0,6 5 0,0 0 0,0 0 0,0 0 0,0 0 0,0 0 0,-5 5 0,-2 2 0,-5 5 0,0 0 0,0-1 0,0 1 0,0 0 0,0-10 0,0-9 0,0-7 0,0-3 0,5 10 0,-3-3 0,8 8 0,-8-9 0,8 10 0,-9-10 0,5 5 0,-1-6 0,-4-1 0,10 7 0,-10-5 0,10 4 0,-10-5 0,10 0 0,-5 0 0,6 0 0,0 5 0,-5-3 0,-2 3 0,1 0 0,0 2 0,6 5 0,0 0 0,0 0 0,-5-6 0,3 5 0,-3-4 0,5 5 0,0-6 0,0 0 0,0-1 0,-6-4 0,5 10 0,-4-10 0,4 10 0,1-10 0,0 10 0,-5-10 0,4 10 0,-5-10 0,6 10 0,-5-10 0,3 9 0,-8-8 0,8 8 0,-3-3 0,0 0 0,3 3 0,-9-8 0,10 8 0,-10-9 0,10 10 0,-10-10 0,10 10 0,-4-4 0,5 5 0,-1 0 0,1 0 0,0 0 0,0 0 0,0-6 0,0 5 0,0-4 0,0-1 0,0 5 0,-5-10 0,3 10 0,-3-5 0,5 1 0,0 4 0,0-5 0,0 1 0,-1 4 0,1-5 0,-5 1 0,4 4 0,-5-5 0,6 6 0,-5-5 0,3 3 0,-3-3 0,5 5 0,0 0 0,-5-11 0,-2-4 0,-5-5 0,0-11 0,5 15 0,2-15 0,5 17 0,1-4 0,-1 11 0,0-4 0,0 10 0,-6-10 0,5 10 0,-5-5 0,6 6 0,0 0 0,0-5 0,0 4 0,0-10 0,0 4 0,0 1 0,-5-5 0,3 9 0,-3-3 0,5 5 0,0 0 0,0 0 0,0 0 0,-1 0 0,1 0 0,0 0 0,0 0 0,0 0 0,0 0 0,0 0 0,0 0 0,0 0 0,0 0 0,0 0 0,0 0 0,0 0 0,0 0 0,0 0 0,0 0 0,-1 0 0,1 0 0,-5 5 0,4-3 0,-5 8 0,6-8 0,0 8 0,0-8 0,0 8 0,0-8 0,0 3 0,0-5 0,-6 5 0,5-4 0,-10 10 0,10-10 0,-4 10 0,5-4 0,-1 5 0,1 0 0,0-1 0,0-4 0,0 4 0,0-5 0,0 1 0,0 4 0,0-5 0,0 1 0,-5 3 0,3-8 0,-3 15 0,5-15 0,1 10 0,-1-12 0,-1 0 0,1 0 0,0 0 0,0 0 0,0 0 0,0 0 0,0 0 0,0 0 0,0 0 0,0 0 0,0 0 0,0 5 0,0-3 0,0 3 0,-6 0 0,5-3 0,-4 3 0,-1 0 0,5-4 0,-5 5 0,1-1 0,4-4 0,-5 10 0,6-4 0,0-1 0,-5 5 0,3-10 0,-3 5 0,0-1 0,3-4 0,-8 10 0,8-10 0,-3 10 0,5-10 0,-6 10 0,5-10 0,-4 10 0,5-10 0,-6 9 0,5-8 0,-5 8 0,6-8 0,0 8 0,0-8 0,-5 8 0,3-3 0,-8 5 0,8-6 0,-8 5 0,8-10 0,-8 10 0,8-10 0,-8 10 0,8-10 0,-3 5 0,-1-1 0,5-4 0,-4 5 0,-1-1 0,5-4 0,-10 10 0,10-5 0,-10 6 0,10-5 0,-10 4 0,10-10 0,-5 4 0,1 1 0,4-5 0,-5 4 0,6-5 0,0 0 0,0 0 0,0 0 0,0 0 0,0 0 0,0 0 0,-6 5 0,5-3 0,-4 3 0,5-5 0,-6 5 0,5-3 0,-10 8 0,10-8 0,-10 8 0,10-3 0,-5 5 0,6-6 0,-5 5 0,4-10 0,-10 10 0,9-4 0,-3 5 0,5-1 0,0 1 0,-5 0 0,3-5 0,-8 4 0,3-5 0,0 6 0,2-5 0,-1 3 0,5-3 0,-10 5 0,10-5 0,-10 3 0,10-3 0,-10 5 0,10 0 0,-10 6 0,10-10 0,-5 4 0,6-12 0,0 0 0,0 0 0,0 0 0,0 0 0,0 0 0,0 0 0,0 0 0,0 0 0,0 0 0,0 0 0,0 0 0,0 0 0,-1 0 0,1 5 0,0-4 0,0 4 0,0 1 0,0-5 0,-5 10 0,3-10 0,-3 10 0,5-10 0,0 4 0,0 1 0,0-5 0,0 4 0,0-5 0,-6 6 0,5-5 0,-5 9 0,6-3 0,0 5 0,0-5 0,0 3 0,0-3 0,0 5 0,0-6 0,-5 5 0,3-4 0,-3 5 0,5 0 0,0-6 0,-6 5 0,0-5 0,-1 1 0,-4 4 0,5-5 0,-6 6 0,0 0 0,0 0 0,0 0 0,0 0 0,0 0 0,0 0 0,0 0 0,0 0 0,0 0 0,5-6 0,-4 5 0,5-4 0,-1-1 0,-4 5 0,5-5 0,-6 6 0,5 0 0,1-5 0,1 3 0,-2-3 0,-5 5 0,0 0 0,0 0 0,0 0 0,0 0 0,0 0 0,-5-6 0,4 5 0,-10-10 0,4 5 0,1-1 0,-5-4 0,9 10 0,-8-10 0,3 4 0,-5-5 0,0 0 0,0 0 0,5 6 0,-4 0 0,10 6 0,-10-5 0,10 4 0,-10-10 0,4 4 0,1 1 0,0 0 0,1 1 0,4 3 0,-10-8 0,4 3 0,0 0 0,2 2 0,0 0 0,-2-2 0,0 0 0,-3-3 0,8 8 0,-8-9 0,3 10 0,-5-10 0,5 10 0,-4-10 0,10 10 0,-10-10 0,4 5 0,1-1 0,-5-4 0,4 10 0,-5-5 0,0 1 0,0 4 0,5-5 0,-3 1 0,3 4 0,-5-10 0,5 9 0,-4-8 0,5 3 0,-6 0 0,0-3 0,-1 8 0,1-8 0,6 8 0,-5-8 0,10 8 0,-10-3 0,4-1 0,0 5 0,-3-10 0,8 10 0,-8-10 0,3 5 0,0-1 0,-4-4 0,10 10 0,-10-10 0,10 10 0,-10-10 0,5 4 0,-1 1 0,-4-5 0,4 4 0,1 1 0,-5-5 0,10 10 0,-10-10 0,10 10 0,-10-10 0,9 10 0,-8-5 0,3 6 0,-5 0 0,0 0 0,0-5 0,5 3 0,-4-8 0,10 8 0,-10-9 0,10 10 0,-10-10 0,10 10 0,-10-10 0,10 10 0,-10-10 0,10 10 0,-10-10 0,10 10 0,-10-10 0,10 10 0,-10-10 0,9 10 0,-8-10 0,8 10 0,-8-10 0,8 10 0,-8-5 0,8 6 0,-9-5 0,10 3 0,-10-8 0,5 8 0,-6-3 0,5 5 0,-4-6 0,10 5 0,-10-10 0,4 5 0,-5-6 0,6 5 0,-5-4 0,10 10 0,-10-10 0,9 10 0,-8-10 0,8 10 0,-8-10 0,3 10 0,0-5 0,-4 1 0,5-2 0,-1 1 0,-4-5 0,10 10 0,-10-10 0,10 9 0,-10-8 0,10 8 0,-10-8 0,4 8 0,-5-8 0,0 8 0,0-8 0,0 8 0,0-8 0,5 8 0,-3-9 0,8 10 0,-9-10 0,5 5 0,-1-1 0,-4-4 0,5 5 0,-1-1 0,-4-4 0,4 5 0,1-1 0,-5-4 0,4 5 0,1-1 0,-5-4 0,4 4 0,0 1 0,-3-5 0,8 10 0,-8-10 0,3 4 0,-5 1 0,5 0 0,-4 1 0,5 4 0,-6-10 0,5 9 0,-4-8 0,4 8 0,-5-3 0,0 0 0,6 3 0,-5-8 0,9 8 0,-8-8 0,8 8 0,-8-9 0,8 10 0,-3-4 0,0-1 0,-2 0 0,0-1 0,-4-4 0,5 5 0,-1-1 0,-4 2 0,5 4 0,-7-4 0,7 4 0,-5-10 0,4 4 0,1 1 0,-5-5 0,9 10 0,-8-10 0,3 4 0,0 0 0,-3 2 0,3 5 0,-5-5 0,0 3 0,5-3 0,-4 0 0,10 3 0,-10-9 0,4 10 0,-5-10 0,6 10 0,-5-10 0,4 5 0,1-1 0,-5-4 0,4 5 0,-5-1 0,0-4 0,0 5 0,5-1 0,-4-4 0,5 4 0,-6-5 0,0 6 0,-1-5 0,1 4 0,0 1 0,0-5 0,0 10 0,0-10 0,0 4 0,0 1 0,0-5 0,0 10 0,0-10 0,0 4 0,0-5 0,-1 5 0,1-3 0,0 3 0,0-5 0,0 0 0,0 0 0,0 0 0,0 0 0,0 0 0,0 0 0,0 0 0,0 0 0,0 0 0,-1 0 0,1 0 0,0 0 0,0 0 0,0 0 0,0 0 0,0 0 0,0 0 0,0 0 0,0 0 0,0 0 0,0 0 0,-1 0 0,1 0 0,0 0 0,0 0 0,0 0 0,0 0 0,0 0 0,0 0 0,5-5 0,-4 3 0,5-3 0,-6 5 0,5-5 0,-4 3 0,5-3 0,-1 0 0,-4 3 0,10-9 0,-10 10 0,4-10 0,-5 10 0,6-10 0,-5 10 0,4-10 0,-5 10 0,5-10 0,-3 10 0,3-5 0,0 1 0,-4 4 0,5-10 0,-6 4 0,0 1 0,5-5 0,-4 4 0,4-5 0,1 0 0,-5 5 0,4-3 0,0 3 0,-3 0 0,8-4 0,-8 10 0,8-10 0,-8 10 0,3-10 0,-5 10 0,0-5 0,5 1 0,-4 4 0,10-10 0,-10 10 0,10-10 0,-10 10 0,10-10 0,-10 10 0,10-10 0,-10 9 0,4-8 0,-5 8 0,0-3 0,0 5 0,0-5 0,0 3 0,5-8 0,-4 8 0,5-9 0,-6 10 0,0-10 0,-1 10 0,1-4 0,6-1 0,-5 5 0,4-4 0,-5 5 0,5 5 0,2 2 0,5 4 0,-12 2 0,4-1 0,-10-5 0,6-2 0,0-5 0,0 0 0,0 0 0,5-5 0,-4 4 0,4-5 0,-5 6 0,0-5 0,0 4 0,0-5 0,-6 6 0,4-5 0,-10 3 0,10-3 0,-4 5 0,0 0 0,4-5 0,-4 3 0,-1-9 0,6 4 0,-5 0 0,5 2 0,1-1 0,0 5 0,0-10 0,0 10 0,5-10 0,-3 10 0,3-4 0,0-1 0,-3 5 0,3-10 0,-5 10 0,0-10 0,0 10 0,5-10 0,-4 10 0,10-10 0,-10 10 0,4-10 0,-5 9 0,0-3 0,5 0 0,-3 3 0,3-3 0,0 0 0,-3 3 0,3-8 0,-5 8 0,-6-9 0,4 10 0,-4-5 0,6 0 0,-1 0 0,1-1 0,0 2 0,0 5 0,5-6 0,-3 5 0,3-4 0,0-1 0,-3 5 0,8-10 0,-8 10 0,3-5 0,-5 6 0,5-5 0,-4 4 0,5-10 0,-7 10 0,1-10 0,0 10 0,0-10 0,0 4 0,0-5 0,0 5 0,0-3 0,0 8 0,5-9 0,-4 10 0,10-10 0,-10 10 0,10-10 0,-10 10 0,10-10 0,-10 10 0,4-4 0,1-1 0,-5 5 0,4-5 0,-5 1 0,0-2 0,0 1 0,5-5 0,-3 10 0,3-10 0,-5 10 0,5-10 0,-4 9 0,5-3 0,-6 0 0,0 3 0,-1-3 0,1 0 0,0 3 0,0-8 0,0 8 0,0-3 0,0 5 0,0 0 0,0 0 0,0 0 0,0 0 0,0 0 0,-1 0 0,1 0 0,0-6 0,0 0 0,6-6 0,-5 5 0,4-4 0,-5 10 0,0-10 0,0 10 0,0-5 0,0 1 0,0 4 0,0-10 0,-1 10 0,1-10 0,0 10 0,0-10 0,0 9 0,0-3 0,0 5 0,0 0 0,0-5 0,0 3 0,0-8 0,0 3 0,0 0 0,5 7 0,-4 2 0,4 3 0,-11-5 0,4 0 0,-10 0 0,10-6 0,-10 5 0,10-4 0,-4-1 0,6 0 0,0-1 0,0-4 0,0 5 0,0-1 0,5-4 0,-4 10 0,4-10 0,1 4 0,-5 1 0,4-5 0,-5 9 0,0-8 0,0 3 0,0 0 0,-6-4 0,4 4 0,-4 0 0,-1-4 0,6 10 0,-5-5 0,6 0 0,-7 5 0,6-10 0,-6 10 0,7-4 0,0-1 0,0 5 0,0-5 0,0 1 0,0 4 0,0-5 0,0 6 0,0 0 0,0-5 0,-1 4 0,1-5 0,0 6 0,0-5 0,-6 4 0,4-5 0,-4 1 0,6 4 0,0-10 0,0 9 0,0-8 0,0 3 0,0-5 0,5 0 0,-4 0 0,4 0 0,1 0 0,-5 0 0,4-1 0,-11 1 0,4 0 0,-4-1 0,6 1 0,-6 0 0,4-1 0,-4 1 0,6 0 0,0 0 0,0 0 0,5 0 0,-4-1 0,4 1 0,1 0 0,-5 0 0,4 0 0,-5 5 0,0-3 0,0 8 0,0-3 0,0 0 0,0 3 0,0-3 0,0 5 0,0 0 0,-1 0 0,1 0 0,0 0 0,0 0 0,-6 0 0,4 0 0,-4 0 0,6 0 0,0 0 0,0 0 0,0 0 0,0 0 0,0 5 0,-1-3 0,1 3 0,0-5 0,0 0 0,0 0 0,0 0 0,0 0 0,0 0 0,-6 0 0,4 0 0,-4 0 0,6 0 0,0 0 0,0 0 0,-1 0 0,1 0 0,0 0 0,0 0 0,0 0 0,0 0 0,0 0 0,0 0 0,5-6 0,-4 5 0,5-4 0,-6 5 0,0 0 0,-1 0 0,1 0 0,0 0 0,0 0 0,0 0 0,5 5 0,-3 2 0,3-1 0,-5 0 0,0-6 0,0 0 0,0 5 0,0 2 0,5 5 0,-4-6 0,4-1 0,-5-5 0,0 0 0,0 0 0,0 0 0,5 6 0,-3-5 0,8 10 0,-8-10 0,3 10 0,-5-10 0,0 4 0,0-5 0,5 6 0,-4-5 0,10 10 0,-10-10 0,4 4 0,-5-5 0,0 0 0,0 0 0,0 0 0,0 0 0,0 0 0,0 0 0,0 0 0,0 0 0,0 0 0,0 0 0,5-5 0,-4 3 0,10-8 0,-5 3 0,1 0 0,-2 2 0,-5 5 0,6-5 0,-5 3 0,9-9 0,-8 10 0,3-10 0,-5 10 0,0-4 0,5-1 0,-4 5 0,10-10 0,-10 10 0,5-4 0,-6-1 0,5-1 0,-4 1 0,10-5 0,-5 4 0,1 1 0,4-5 0,-5 4 0,6-5 0,-5 5 0,-2 2 0,-5 5 0,5-12 0,2 4 0,0-5 0,3 2 0,2 10 0,7-4 0,0 10 0,-2 2 0,0-1 0,2 0 0,5-6 0,0 0 0,0 0 0,0 0 0,-1 0 0,1 0 0,0 0 0,-5 5 0,4 2 0,-10 5 0,4-1 0,1-4 0,-5 4 0,4-5 0,0 1 0,-3 4 0,3-5 0,-5 6 0,0 0 0,0 0 0,0 0 0,0 0 0,0 0 0,0 0 0,5-6 0,2 0 0,0-1 0,-2 2 0,-5 5 0,0-1 0,0 1 0,0 0 0,5-5 0,-3 4 0,8-10 0,-3 4 0,5-5 0,-6 6 0,5-5 0,-4 4 0,-1 0 0,5-3 0,-10 8 0,4-3 0,1 0 0,-5 3 0,4-3 0,1 0 0,-5 3 0,4-3 0,1-1 0,-5 5 0,10-10 0,-5 10 0,6-10 0,-5 10 0,3-10 0,-8 10 0,3-5 0,0 1 0,-3 4 0,8-10 0,-3 4 0,0 1 0,3-5 0,-9 10 0,5-5 0,-6 6 0,0 0 0,5-5 0,-4 3 0,10-3 0,-10 5 0,5 0 0,-1 0 0,-4 0 0,5 0 0,-6 0 0,5-1 0,-4 1 0,10 0 0,-10 0 0,10 0 0,-10 0 0,10-5 0,-10 3 0,10-3 0,-10 5 0,10-5 0,-10 3 0,4-3 0,-5 5 0,6 0 0,-5 0 0,4 0 0,-5-1 0,5-4 0,-3 4 0,3-5 0,0 6 0,-3 0 0,8 0 0,-8 0 0,8-5 0,-8 3 0,8-8 0,-8 8 0,8-8 0,-9 8 0,5-3 0,-1-1 0,-4 5 0,5-4 0,-6 5 0,5-6 0,-4 5 0,5-4 0,-6 4 0,0 1 0,5 0 0,-4 0 0,5 0 0,-6 0 0,5 6 0,-3-4 0,3 10 0,1-10 0,-5 10 0,4-11 0,-5 6 0,6-1 0,-4-5 0,3 5 0,-5 0 0,0-4 0,6 4 0,-5 0 0,4-4 0,-5 10 0,0-4 0,0 6 0,6-7 0,-5 6 0,4-6 0,-5 7 0,0-6 0,0 4 0,0-10 0,0 10 0,0-11 0,0 6 0,0-7 0,0-1 0,0 1 0,0 0 0,0 0 0,0 0 0,6 0 0,-5 0 0,9-5 0,-3-2 0,5 0 0,-5 15 0,-2 17 0,-12 15 0,6 8 0,-13 0 0,-1 0 0,-2 9 0,-6 3 0,1-1 0,4 7 0,-3-16 0,5 7 0,0 0 0,8-6 0,-6 6 0,6-9 0,-7-8 0,0-2 0,8 0 0,-6-6 0,6-1 0,-1-3 0,-4-12 0,11 12 0,-5-12 0,0 12 0,4-12 0,-10 5 0,11 0 0,-11-6 0,11 14 0,-11-14 0,11 13 0,-11-5 0,4 7 0,0 0 0,-5 0 0,6-7 0,-1 5 0,-3-12 0,3 12 0,0-12 0,-4 12 0,5-12 0,-1 12 0,2-13 0,0 14 0,4-14 0,-10 6 0,11-7 0,-5-6 0,0 4 0,5-10 0,-5 10 0,0-10 0,5 9 0,-4-10 0,-1 5 0,5-7 0,-4 8 0,5 0 0,0 1 0,-6 4 0,4-4 0,-3 6 0,-2 7 0,6-5 0,-6 5 0,2-7 0,3-1 0,-9 1 0,9 0 0,-4-6 0,6-2 0,-5-6 0,4 0 0,-5 0 0,6 0 0,0 0 0,0 0 0,0 13 0,-6 12 0,-3 15 0,-6 8 0,-7 0 0,-2 9 0,0-7 0,-6 16 0,4 3 0,2-15 0,0 11 0,2-16 0,5 1 0,-6 7 0,9-17 0,-1 7 0,0-7 0,1 0 0,5 6 0,-3-14 0,4 6 0,-7 0 0,7-6 0,-5 6 0,12-15 0,-12 5 0,6-12 0,-1 12 0,-3-13 0,9 6 0,-10 0 0,4 2 0,0 7 0,-4 0 0,4 0 0,-6 0 0,-1 8 0,1-6 0,0 6 0,0-8 0,6 0 0,-5 0 0,6-7 0,-1-2 0,-3-13 0,10 4 0,-10-10 0,10 4 0,-5 0 0,1-5 0,3 12 0,-3-12 0,-1 12 0,5 1 0,-11 2 0,11 5 0,-5 0 0,0 2 0,4 0 0,-10 24 0,10-20 0,-10 15 0,10-21 0,-10 0 0,11-6 0,-11 0 0,11-2 0,-4-6 0,-1 7 0,4 0 0,-4-6 0,6 4 0,-5-10 0,4 4 0,-5-6 0,1 0 0,4 0 0,-5-1 0,6 1 0,0 0 0,0 0 0,0 6 0,0 2 0,-6 13 0,4-5 0,-16 12 0,8-5 0,-10 7 0,0 0 0,-3 8 0,1-6 0,-7 14 0,13-6 0,-12 8 0,11 0 0,-12 0 0,13 0 0,-13 1 0,13-9 0,-6-2 0,8-8 0,1-8 0,-1 7 0,1-14 0,5 0 0,-4-3 0,11-10 0,-10 4 0,9 0 0,-3-4 0,5 4 0,-6 0 0,5 2 0,-5 6 0,0-1 0,4 1 0,-9 0 0,3 7 0,1-5 0,-6 12 0,5-5 0,-6 7 0,6-7 0,-4-2 0,6-14 0,-2 6 0,-2-12 0,8 5 0,-3-6 0,0 0 0,3 0 0,-3 0 0,5 0 0,-5 5 0,3-3 0,-9 3 0,10-5 0,-4 6 0,-1-5 0,5 12 0,-4-6 0,-1 1 0,5 4 0,-10-10 0,10 10 0,-10-4 0,9 0 0,-9 4 0,9-11 0,-9 12 0,9-12 0,-4 12 0,1-12 0,4 11 0,-5-10 0,0 10 0,5-10 0,-10 15 0,9-14 0,-9 15 0,10-17 0,-5 5 0,1-6 0,3 0 0,-3 0 0,5 0 0,0 0 0,-6 6 0,5-4 0,-5 4 0,6-6 0,0 6 0,-6-5 0,5 6 0,-4-1 0,5 1 0,-6 1 0,5 4 0,-4-10 0,5 10 0,0-10 0,0 4 0,-6 0 0,4-5 0,-4 6 0,1-2 0,4-4 0,-5 4 0,6-5 0,0 0 0,0 0 0,-5 0 0,4 0 0,-5 0 0,1-5 0,4 3 0,-5-3 0,6 5 0,-5-6 0,4 5 0,-5-4 0,6 5 0,-5-6 0,3 5 0,-3-5 0,0 1 0,3 4 0,-3-5 0,0 6 0,3 0 0,-8 0 0,8 0 0,-3 0 0,-1 0 0,5 0 0,-10-6 0,10 5 0,-4-4 0,5 5 0,0 0 0,-6-6 0,5 5 0,-4-5 0,-1 1 0,5 4 0,-4-5 0,5 6 0,-6-5 0,5 3 0,-5-3 0,6 5 0,0 0 0,0 0 0,-5-5 0,4 3 0,-5-14 0,6 3 0,0-18 0,0 0 0,0-1 0,0 1 0,6 7 0,-5 0 0,10 0 0,-5 0 0,6 0 0,0 0 0,0 5 0,0-3 0,0 8 0,-5-9 0,3 5 0,-3-6 0,5 5 0,-6-4 0,5 10 0,-4-4 0,5 5 0,-1-6 0,1-1 0,0-5 0,0 0 0,0 0 0,0 6 0,0 0 0,0 6 0,0-5 0,0 3 0,0-3 0,0 0 0,0 3 0,0-8 0,0 8 0,0-8 0,-1 8 0,1-3 0,0 5 0,0 0 0,0 0 0,0 0 0,0 0 0,0-6 0,0 5 0,0-4 0,0 5 0,0 0 0,-6-6 0,5 5 0,-4-4 0,5-1 0,-1 5 0,1-4 0,0 5 0,0 0 0,0 0 0,0 0 0,0 0 0,0 0 0,0 0 0,0 0 0,0 0 0,0 0 0,0 0 0,0 0 0,0 0 0,-1-6 0,1 5 0,0-4 0,0 5 0,0 0 0,0 0 0,0 0 0,0 0 0,0 0 0,0 0 0,0 0 0,0 0 0,0 0 0,0 0 0,0 0 0,0 0 0,-1 0 0,1 0 0,0 0 0,0 0 0,0 0 0,0 0 0,0 0 0,0 0 0,0 0 0,0 0 0,0 0 0,0 0 0,0 0 0,0 0 0,0 0 0,-1 0 0,1 0 0,0 0 0,0 0 0,0 0 0,0 0 0,0 0 0,0 0 0,0 0 0,0 0 0,0 0 0,0 0 0,0 0 0,0 0 0,0 0 0,0 0 0,-1 0 0,1 0 0,0 0 0,0 0 0,0 0 0,0 0 0,-5 5 0,3-4 0,-3 4 0,5-5 0,0 0 0,0 0 0,0 0 0,0 0 0,0 0 0,0 0 0,-1 0 0,1 0 0,0 0 0,0 0 0,0 0 0,0 0 0,0 0 0,0 0 0,0 0 0,0 0 0,0 0 0,0 6 0,0-5 0,0 4 0,0-5 0,-1 0 0,1 0 0,0 0 0,0 0 0,0 0 0,0 0 0,0 0 0,0 0 0,0 0 0,0 0 0,0 6 0,0-5 0,0 4 0,0-5 0,0 6 0,0-5 0,-1 4 0,1-5 0,0 0 0,0 0 0,0 0 0,0 0 0,0 0 0,0 0 0,-5 6 0,3-5 0,-3 4 0,5-5 0,0 0 0,0 0 0,0 0 0,0 0 0,-6 5 0,5-3 0,-10 8 0,10-3 0,-5 0 0,6-2 0,0-5 0,6 0 0,-4 0 0,4 0 0,-6 0 0,0 0 0,0 0 0,0 0 0,0 0 0,0 0 0,0 0 0,-1 0 0,1 0 0,0 0 0,0 0 0,0 0 0,0 5 0,0-3 0,0 3 0,0 0 0,0-3 0,0 3 0,0 0 0,0-4 0,-6 10 0,5-10 0,-4 5 0,4-6 0,1 0 0,0 5 0,0-4 0,0 5 0,0-6 0,0 0 0,0 0 0,0 5 0,0-4 0,0 5 0,0-1 0,0-4 0,0 10 0,0-10 0,-1 10 0,1-10 0,-5 10 0,4-10 0,-5 4 0,6 1 0,0-5 0,0 4 0,-5 1 0,3-5 0,-3 4 0,0 1 0,3-5 0,-3 4 0,-1 0 0,5-3 0,-4 3 0,-1 0 0,5-3 0,-4 3 0,-1 0 0,5-3 0,-10 8 0,4-3 0,1 5 0,0-6 0,6 0 0,0-6 0,0 0 0,0 0 0,0 0 0,0 0 0,0 0 0,0 5 0,0-4 0,0 5 0,-6-1 0,5 2 0,-4-1 0,5 5 0,-1-5 0,1 6 0,0-5 0,0 4 0,0-10 0,-5 10 0,3-10 0,-3 10 0,5-10 0,0 9 0,0-8 0,0 3 0,-6 0 0,5-3 0,-4 3 0,5 0 0,0-3 0,0 8 0,-1-8 0,-4 8 0,4-8 0,-5 3 0,6 0 0,0 2 0,0 5 0,0-6 0,0 5 0,0-4 0,0-1 0,0 5 0,0-5 0,0 1 0,0 4 0,0-5 0,-1 1 0,1 4 0,0-5 0,0 1 0,0 3 0,0-8 0,0 8 0,0-3 0,0 0 0,-5 3 0,3-8 0,-8 8 0,8-8 0,-3 3 0,-1 0 0,5-4 0,-10 10 0,10-10 0,-4 10 0,4-10 0,-4 10 0,4-10 0,-5 10 0,6-10 0,-5 10 0,4-10 0,-5 10 0,6-5 0,0 1 0,0 4 0,-5-5 0,3 1 0,-8 3 0,8-8 0,-3 3 0,5-5 0,-6 5 0,5-3 0,-4 3 0,-1 0 0,5-3 0,-10 8 0,10-8 0,-5 8 0,6-8 0,-5 8 0,4-9 0,-10 10 0,9-10 0,-3 5 0,5-1 0,0-4 0,-5 10 0,3-4 0,-3 5 0,0-1 0,3-4 0,-9 4 0,10-5 0,-10 6 0,5 0 0,-1 0 0,-4 0 0,5 0 0,-1-5 0,2-2 0,-1 0 0,-1 2 0,1-1 0,-5 5 0,10-4 0,-10 5 0,10 0 0,-10 0 0,10-1 0,-10 1 0,10-5 0,-10 4 0,4-5 0,0 1 0,-3 4 0,3-5 0,0 1 0,-3 3 0,8-3 0,-8 5 0,3 0 0,-5 0 0,5-6 0,-3 5 0,3-4 0,0 5 0,-3 0 0,8-6 0,-9 5 0,10-10 0,-10 10 0,5-5 0,-1 1 0,-4 4 0,10-5 0,-10 6 0,10-5 0,-10 3 0,5-3 0,-1 0 0,-4 3 0,4-3 0,-5 0 0,0-2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7T16:57:00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5818 10435 24575,'0'-12'0,"0"0"0,0 0 0,0-11 0,0 8 0,0-8 0,0 11 0,0 0 0,0 0 0,0 0 0,0 0 0,0 0 0,0-6 0,0 4 0,0-4 0,0 6 0,0 0 0,0 0 0,0-7 0,0 6 0,0-6 0,0 7 0,5 6 0,-4-5 0,10 9 0,-10-8 0,5-3 0,-1-7 0,-3-6 0,3 0 0,-5-7 0,6 5 0,-4-12 0,3 12 0,-5-13 0,0 14 0,0-7 0,0 15 0,0-6 0,0 11 0,0-10 0,0 4 0,0-6 0,0-15 0,0-13 0,0-18 0,0 1 0,0-28 0,0 32-241,1 13 0,-2-1 241,-6-19 0,-1-7 0,-8 12 0,8 16 0,-5 10 0,12 16 0,-5 3 0,6 4 0,0 0 482,0-11-482,0 9 0,0-18 0,0 5 0,0-7 0,6-1 0,2 1 0,6 0 0,-1 7 0,1 2 0,-1 7 0,0 0 0,-6 6 0,-1-4 0,-1 4 0,-3-6 0,9 6 0,-10-4 0,5 4 0,-1-6 0,-3 6 0,3 2 0,-5 5 0,6 1 0,-5 0 0,4 0 0,1 0 0,0 0 0,1-6 0,4-2 0,-4-6 0,0 0 0,5-7 0,-4 5 0,6-20 0,0 11 0,0-14 0,0 9 0,0 0 0,-6-8 0,4 13 0,-5-11 0,0 20 0,5-5 0,-10 13 0,9 1 0,-4 7 0,-1 0 0,5-6 0,-3-9 0,-1-25 0,-1-11 0,-6-28-1117,16-1 1117,-7 30 0,2-1 0,6 4 0,2-1 0,4-14 0,0-2-732,-3-2 0,1 1 732,1 15 0,0 0 0,-3-6 0,-2 1 0,-4 15 0,0 1 0,4-2 0,-1 1 0,2-43-89,6 7 89,-9 34 0,-1 2 0,-1 18 1027,-5 8-1027,-3 7 1542,-5 0-1542,6 7 101,-5 0-101,4 0 0,1 0 0,1-6 0,5-2 0,1-6 0,1-7 0,-1 5 0,0-5 0,0 7 0,0 0 0,0-8 0,0 7 0,1-14 0,-7 20 0,12-18 0,4 9 0,6-6 0,13 1 0,-15 15 0,0 0 0,-9 8 0,-6 0 0,0 5 0,0 2 0,0-1 0,0 5 0,0-5 0,0 6 0,-6-5 0,5 4 0,-4-10 0,-1 4 0,5 1 0,-4-5 0,-1 4 0,5-5 0,-5 5 0,6-3 0,0 3 0,0-5 0,0 0 0,0 0 0,-5 0 0,3 5 0,-3 2 0,0-1 0,3 5 0,-8-10 0,8 10 0,-3-5 0,5 1 0,0-2 0,0-5 0,-1 5 0,1-3 0,0 3 0,0 0 0,0-3 0,0 3 0,0 0 0,0 2 0,0 5 0,0 0 0,6 0 0,-10-6 0,9 5 0,-10-10 0,5 10 0,0-10 0,-1 5 0,1-1 0,0-4 0,0 4 0,0-5 0,0 0 0,0 6 0,0-5 0,0 4 0,0 0 0,0-3 0,0 8 0,-6-8 0,5 8 0,-4-3 0,5 5 0,-6-6 0,5 5 0,-5-4 0,13-7 0,-6 9 0,11-8 0,-10 11 0,10 0 0,-10-6 0,10 5 0,-11-10 0,6 10 0,-7-10 0,6 4 0,-5 0 0,5-4 0,-6 10 0,0-10 0,0 10 0,0-5 0,0 1 0,0-2 0,0 0 0,0-3 0,0 3 0,0 0 0,0-3 0,0 3 0,-1-5 0,1 5 0,0-4 0,0 10 0,0-10 0,0 10 0,0-4 0,-5-1 0,3 5 0,3-5 0,1 6 0,10-5 0,-4 3 0,-1-4 0,-1 1 0,-6-2 0,0 1 0,0-5 0,0 10 0,0-5 0,0 6 0,0-5 0,0 3 0,0-8 0,0 3 0,0 0 0,0-3 0,0 8 0,0-9 0,-1 5 0,1-1 0,0 2 0,0 5 0,-5-6 0,4 5 0,1-16 0,2 14 0,4-8 0,-6 5 0,0 5 0,0-10 0,0 4 0,0 1 0,0-5 0,0 10 0,-1-10 0,1 10 0,0-10 0,6 9 0,-4-8 0,4 3 0,0-5 0,-4-1 0,10 0 0,-10 1 0,4 0 0,-6 0 0,0 5 0,-1-4 0,1 4 0,0 1 0,0-5 0,0 4 0,0 1 0,0-5 0,0 9 0,0-8 0,0 3 0,-5-5 0,3 5 0,-3-4 0,5 5 0,0-6 0,-6 0 0,5 5 0,-10-4 0,10 4 0,-5-5 0,7-6 0,6-9 0,-10 5 0,15-9 0,-10 11 0,6-6 0,5 6 0,-11 1 0,4 1 0,-6 4 0,1 1 0,-1 2 0,-1 5 0,1-6 0,0-1 0,0 1 0,0 0 0,6-6 0,-4-2 0,11 0 0,-4-12 0,5 10 0,1-11 0,-7 7 0,4 0 0,-10 6 0,4 2 0,-6 6 0,0 0 0,0 5 0,0-4 0,0-2 0,7-1 0,-5-4 0,4 5 0,-6 1 0,0 0 0,0 0 0,-1 0 0,1 0 0,0 0 0,0 5 0,0-4 0,0 10 0,-5-10 0,3 5 0,-3-1 0,5 1 0,-5 1 0,3 4 0,-3-10 0,5 4 0,0-5 0,0 6 0,-6-5 0,5 9 0,-5-8 0,6 8 0,-5-8 0,4 8 0,-10-8 0,10 8 0,-5-3 0,6-1 0,0 5 0,-5-10 0,3 10 0,-3-4 0,5 5 0,6-12 0,-4 9 0,4-8 0,-6 11 0,0 0 0,-6-6 0,5 5 0,-5-4 0,6 5 0,0 0 0,-5-6 0,3 5 0,-3-5 0,5 6 0,-5-5 0,3 4 0,-3-5 0,5 6 0,0-5 0,0 4 0,0-5 0,-6 1 0,5 4 0,-4-5 0,-1 1 0,5 4 0,-10-10 0,10 9 0,-5-3 0,6 0 0,0 3 0,0-8 0,0 3 0,0-5 0,0 5 0,-5-4 0,4-1 0,-5-2 0,7-4 0,-1 6 0,0 5 0,0-4 0,0 4 0,-1-5 0,1 0 0,0 0 0,0 0 0,-5 0 0,3 0 0,-3 5 0,0-4 0,3 5 0,-3-6 0,0 0 0,3 5 0,-8-4 0,8 10 0,-9-10 0,10 10 0,-10-10 0,10 10 0,-10-10 0,10 10 0,-10-10 0,10 9 0,-10-8 0,10 3 0,2 0 0,0-3 0,5 3 0,-6 0 0,6-4 0,-4 4 0,4 0 0,-6-4 0,0 5 0,0-7 0,0 1 0,0 6 0,0-5 0,0 10 0,-6-10 0,5 10 0,-5-10 0,6 9 0,-5-8 0,-2 3 0,-5-11 0,0-2 0,6-6 0,7 0 0,7 0 0,6 0 0,0 0 0,0 0 0,0 0 0,7-1 0,-6 1 0,6-1 0,-7 1 0,0 0 0,0 0 0,-6 0 0,5 5 0,-11 3 0,4 5 0,-6 1 0,0 6 0,-1-5 0,1 9 0,0-8 0,0 3 0,0 0 0,0-3 0,0 8 0,0-9 0,0 5 0,0-1 0,0-4 0,0 10 0,0-10 0,0 10 0,0-4 0,-1 5 0,1-6 0,0 5 0,0-5 0,-5 1 0,4 4 0,-5-5 0,6 6 0,0-5 0,0 4 0,0-10 0,0 10 0,0-5 0,0 6 0,-6-5 0,5 3 0,-4-3 0,5 5 0,-1 0 0,1 0 0,0-5 0,0 3 0,0-3 0,0 5 0,6-6 0,2 5 0,6-11 0,0 11 0,-7-10 0,0 4 0,-1-6 0,-5 6 0,11-4 0,-10 9 0,4-9 0,-6 10 0,0-5 0,0 1 0,0 4 0,0-5 0,0 1 0,6 4 0,-5-5 0,5 1 0,1 4 0,-6-5 0,5 6 0,0-6 0,-4 5 0,4-10 0,0 9 0,-4-8 0,10 8 0,-11-3 0,6 0 0,-8 3 0,1-3 0,0 5 0,0 0 0,0 0 0,0 0 0,-5-5 0,3 3 0,-8-9 0,8 10 0,-3-4 0,0-1 0,3 5 0,-3-4 0,18-8 0,-3-1 0,18-14 0,-5 1 0,8-9 0,-1 6 0,2-6 0,-2 8 0,0 0 0,-8 7 0,-1-5 0,-7 12 0,0-5 0,0 6 0,-6 0 0,-2 1 0,-6 5 0,6-4 0,-5 9 0,6-9 0,-7 5 0,-1-1 0,8-4 0,-6 9 0,5-9 0,0 10 0,-4-10 0,4 10 0,0-5 0,-4 1 0,4 3 0,-6-3 0,0 5 0,0-5 0,-1 3 0,1-3 0,0 5 0,0 0 0,0 0 0,0 0 0,0 0 0,0 0 0,0 0 0,0 0 0,0 0 0,0 0 0,0 0 0,0 0 0,0 0 0,0 0 0,6 0 0,8-12 0,2 3 0,12-12 0,-12 8 0,12-1 0,-12 1 0,5 0 0,-7-1 0,-6 7 0,4-4 0,-4 9 0,5-10 0,1 5 0,0 0 0,0-5 0,0 11 0,0-5 0,7 6 0,-5 0 0,5 0 0,-14 0 0,6 0 0,-6-6 0,1 5 0,4-5 0,-10 6 0,4 0 0,-6 0 0,0-5 0,0 3 0,0-3 0,0 5 0,0 0 0,-1 0 0,1 0 0,-5-5 0,4 3 0,1-3 0,8-1 0,13-8 0,-5-1 0,5-4 0,-7 6 0,0-1 0,0 1 0,-7 1 0,6-1 0,-12 1 0,11-1 0,-10 0 0,10 6 0,-4-4 0,0 4 0,4 0 0,-11-4 0,12 4 0,-6 0 0,1-4 0,4 10 0,-4-10 0,0 4 0,4 0 0,-10-4 0,10 10 0,-11-10 0,6 4 0,-7 0 0,-1 2 0,1 0 0,0 3 0,0-3 0,0 5 0,-5-5 0,3 3 0,-8-8 0,8 8 0,-3-15 0,5 9 0,1-10 0,-1 6 0,0 5 0,0-4 0,0 4 0,0 1 0,-6-5 0,5 10 0,-5-10 0,6 4 0,0-5 0,0 5 0,0-3 0,0 8 0,0-8 0,0 3 0,0 0 0,0-4 0,0 5 0,0-1 0,0-4 0,0 10 0,-1-10 0,1 5 0,0-1 0,-5-4 0,4 10 0,-5-10 0,1 4 0,3 1 0,-3 0 0,5 6 0,-5-5 0,3 3 0,-3-3 0,5-6 0,0 8 0,1-9 0,-1 12 0,0-5 0,0-2 0,-1 0 0,-4-3 0,4 8 0,-5-9 0,6 10 0,-5-10 0,4 10 0,-5-4 0,1-1 0,3 5 0,-3-10 0,5 10 0,0-10 0,0 10 0,0-5 0,-6 1 0,5 4 0,-4-5 0,5 1 0,-6-2 0,5 1 0,-5 0 0,6 1 0,0 4 0,-5-10 0,4 9 0,-5-3 0,6 5 0,0 0 0,0 0 0,0 0 0,0 0 0,0 0 0,0 0 0,0 0 0,0-5 0,0-2 0,-1 0 0,-4-3 0,4 8 0,-5-3 0,6 5 0,-5-6 0,3 5 0,-3-4 0,5 5 0,-5-6 0,3 5 0,-3-4 0,5 5 0,0 0 0,0 0 0,0 0 0,0 0 0,0 0 0,-1 0 0,1 0 0,0 0 0,0 0 0,0 0 0,-5-6 0,3 5 0,-3-4 0,5 5 0,0 0 0,0 0 0,0-6 0,0 5 0,0-4 0,0 5 0,0 0 0,-1 0 0,1 0 0,0 5 0,-5 1 0,4 1 0,-5 4 0,6-10 0,-5 10 0,3-5 0,-3 1 0,0 4 0,3-10 0,-3 9 0,5-8 0,-6 8 0,0-14 0,-6 14 0,0-9 0,5 5 0,2 0 0,-1-1 0,0 2 0,-1-1 0,-4 5 0,10-10 0,-10 10 0,5-4 0,-1-1 0,-4 5 0,10-10 0,-10 10 0,4-5 0,1 1 0,-5 4 0,10-5 0,-10 6 0,4 0 0,-5 0 0,6-5 0,-5 3 0,4-3 0,-5 5 0,6-6 0,-5 5 0,4-4 0,-5 5 0,0 0 0,0-1 0,0 1 0,0 0 0,0 0 0,0 0 0,0 0 0,5-5 0,2 3 0,0-3 0,-2 5 0,-5 0 0,0 0 0,0 0 0,0 0 0,0 0 0,0 0 0,0 0 0,0-1 0,0 1 0,0 7 0,0-6 0,0 5 0,0-6 0,0 0 0,0 0 0,0 0 0,0 0 0,0 0 0,0 0 0,0 0 0,0 0 0,0-1 0,0 1 0,0 0 0,0 0 0,0 0 0,0 0 0,0 0 0,0 0 0,0 0 0,0 0 0,0 0 0,0 0 0,0 0 0,0 0 0,0 0 0,0 0 0,0-1 0,0 1 0,0 0 0,0 0 0,0 0 0,0 0 0,0 0 0,0 0 0,0 0 0,0 0 0,0 0 0,0 0 0,0 0 0,5 0 0,-3 0 0,3-1 0,-5 1 0,5-5 0,-3 4 0,8-10 0,-8 10 0,8-10 0,-9 10 0,10-10 0,-10 9 0,5-14 0,-6 3 0,0-11 0,0 0 0,0 0 0,0 0 0,0 0 0,0 0 0,-6-1 0,5 1 0,-4 0 0,5 0 0,0 0 0,-6 5 0,5-3 0,-4 3 0,5-5 0,0 0 0,0 0 0,0 0 0,0 0 0,0 0 0,0-1 0,0 1 0,0 0 0,0 0 0,0 0 0,0 0 0,0 0 0,0 0 0,0 0 0,0 0 0,0 0 0,0 0 0,0-1 0,0 1 0,0 0 0,0 0 0,0 0 0,0 0 0,0 0 0,0 0 0,0 0 0,0 0 0,0 0 0,0 0 0,0 0 0,0-1 0,0 1 0,0 0 0,0-6 0,0 4 0,0-4 0,0 6 0,-6 0 0,5 0 0,-5 0 0,6 0 0,0 0 0,0 0 0,0-1 0,0 1 0,0 0 0,-5 0 0,4 0 0,-5 0 0,6 0 0,0 0 0,0 0 0,0 0 0,0 0 0,0 0 0,0 0 0,0-1 0,0 1 0,0 0 0,0 0 0,0 0 0,0 0 0,0 0 0,0 0 0,0 0 0,0 0 0,0 0 0,0 0 0,0 0 0,0-1 0,0 1 0,0 0 0,6-6 0,1 10 0,5-9 0,-5 10 0,3 0 0,-3-3 0,5 3 0,0 0 0,0 2 0,0 5 0,0 0 0,0 0 0,0 0 0,0 0 0,0 0 0,-1 0 0,1 0 0,7 0 0,-6 0 0,5 0 0,-6 0 0,0 0 0,0 0 0,0 0 0,0 0 0,0 0 0,0 0 0,0 0 0,0 0 0,-1 0 0,1 0 0,0 0 0,0 0 0,0 0 0,0 0 0,0 0 0,0 0 0,0 0 0,0 0 0,0 0 0,0 5 0,0-4 0,0 5 0,0-6 0,-6 5 0,5-4 0,-5 10 0,6-10 0,0 10 0,0-10 0,0 5 0,-5-1 0,3-4 0,-3 5 0,5-6 0,0 0 0,0 0 0,0 0 0,-6 5 0,5-4 0,-4 4 0,-1 1 0,5-5 0,-4 10 0,4-10 0,1 4 0,0-5 0,-5 6 0,4-5 0,-5 4 0,6 1 0,0-5 0,0 4 0,0-10 0,13-3 0,4-5 0,6-1 0,5 0 0,-12 1 0,5 6 0,-7 1 0,-1 0 0,-5 4 0,4-3 0,-10 5 0,10 0 0,-10 0 0,10 0 0,-10 0 0,10 0 0,-4 0 0,5 0 0,1 0 0,-6 0 0,4 0 0,-4 0 0,0 0 0,4 5 0,-10-3 0,10 9 0,-11-9 0,5 9 0,-6-10 0,0 4 0,0 1 0,0-5 0,0 4 0,0-5 0,0 6 0,0-5 0,0 4 0,0-5 0,0 6 0,0-5 0,0 4 0,0 1 0,-1-5 0,1 9 0,0-8 0,0 8 0,0-8 0,0 8 0,0-8 0,0 3 0,0-5 0,0 5 0,0-3 0,0 3 0,0 0 0,0-3 0,0 3 0,0 0 0,-1-4 0,1 5 0,-5-1 0,4-4 0,-5 5 0,6-6 0,-5 5 0,3-4 0,-3 10 0,11-10 0,-4 5 0,10-6 0,-10 0 0,10 0 0,-11 0 0,12 0 0,-12 0 0,5 0 0,0 5 0,-4-3 0,4 4 0,-6-6 0,0 5 0,6-4 0,-4 4 0,4 1 0,0-5 0,-5 4 0,12 1 0,-12-4 0,5 9 0,0-10 0,-4 10 0,4-10 0,0 4 0,-4 1 0,4 0 0,-6 1 0,0 3 0,0-8 0,6 9 0,-5-10 0,5 5 0,-6-1 0,0-3 0,0 8 0,0-8 0,0 3 0,0 0 0,0-4 0,0 10 0,0-10 0,0 5 0,0-1 0,5 2 0,-4-1 0,4 5 0,1-4 0,-4 5 0,4-5 0,0 4 0,-4-4 0,10 6 0,-10-1 0,10 1 0,-11-1 0,5 0 0,-6 0 0,0 0 0,0 0 0,6-6 0,2 0 0,6-6 0,0 0 0,0 0 0,0 0 0,-7 0 0,6 0 0,-6 0 0,1 0 0,4 0 0,-10 0 0,10 0 0,-10 0 0,10 0 0,-4 0 0,6 0 0,-1 0 0,1 5 0,0 3 0,0 5 0,0 0 0,0-6 0,-6 4 0,4-4 0,-11 0 0,12 4 0,-12-4 0,5 0 0,0 4 0,-4-10 0,4 11 0,-6-11 0,0 4 0,0 0 0,0-3 0,6 9 0,-5-10 0,6 10 0,-8-4 0,1 5 0,7-5 0,-6 3 0,5-9 0,-6 10 0,0-4 0,0-1 0,0 5 0,6-10 0,-4 10 0,4-10 0,-6 4 0,0 1 0,6 1 0,-4 18 0,4-14 0,1 7 0,1-18 0,6 0 0,0 0 0,0 0 0,0 0 0,0 6 0,-1-4 0,-5 9 0,4-4 0,-4-1 0,6 6 0,-6-11 0,4 11 0,-11-5 0,12 0 0,-12 3 0,12-8 0,-12 8 0,11-8 0,-10 8 0,10-3 0,-10 5 0,10-5 0,-10 4 0,10-4 0,-11 5 0,6-5 0,-1 4 0,-5-9 0,5 9 0,-6-10 0,0 4 0,0 1 0,0-5 0,0 10 0,0-10 0,0 10 0,0-10 0,0 9 0,0-8 0,-6 8 0,10-3 0,-8 5 0,9 0 0,-5-5 0,0 3 0,0-9 0,0 10 0,0-10 0,-5 10 0,-2-4 0,0 5 0,2 6 0,5-5 0,1 5 0,-1-6 0,0 6 0,0-4 0,1 4 0,-2-6 0,1 0 0,1 6 0,-1-4 0,0 4 0,0-6 0,-5 0 0,3-1 0,-3 1 0,5 0 0,-5 0 0,3 0 0,-3 0 0,5 0 0,-6 0 0,5 0 0,-4 0 0,-1 0 0,5 0 0,-10 0 0,10 0 0,-10 0 0,10-1 0,-10 1 0,4 0 0,1 0 0,-5 0 0,4 0 0,1-5 0,-5 3 0,4-3 0,1 5 0,-5 0 0,9 0 0,-8 0 0,3 6 0,1 9 0,2 0 0,-1 6 0,5 0 0,-10-5 0,10 5 0,-11-7 0,11 0 0,-11 0 0,5-6 0,-6-2 0,0-6 0,0 0 0,0-1 0,0 1 0,0 14 0,0-11 0,0 10 0,0-7 0,0-4 0,6 10 0,0-10 0,1 10 0,4-10 0,-10 10 0,10-4 0,-4-1 0,0 6 0,4-12 0,-10 11 0,10-10 0,-10 4 0,10 0 0,-9-4 0,9 4 0,-10-6 0,10 0 0,-10 0 0,10 6 0,-10-5 0,10 5 0,-9-6 0,8 0 0,-8 0 0,8 0 0,-8 0 0,8 0 0,-8 0 0,14 5 0,-14-4 0,14 5 0,-15-6 0,10-1 0,-10 1 0,5 0 0,-1-5 0,-4 4 0,10-5 0,-4 6 0,-1 0 0,5 0 0,-10 0 0,10 0 0,-10 0 0,10-6 0,-10 5 0,10-4 0,-10 5 0,9 0 0,-8-1 0,8 1 0,-8 0 0,8-5 0,-8 4 0,3-5 0,0 6 0,-3 0 0,8 0 0,-8 0 0,9 6 0,-5-4 0,1 10 0,-1-11 0,-1 6 0,-4-8 0,10 1 0,-10 0 0,5 0 0,-6 0 0,5 0 0,-4 0 0,5 0 0,-6 0 0,0 0 0,0 0 0,0 0 0,0 6 0,0 2 0,0-1 0,0 6 0,0-12 0,0 11 0,0-10 0,0 4 0,0-6 0,0 0 0,0 0 0,0 0 0,0 0 0,0 0 0,5 0 0,-4 0 0,4-1 0,-5 1 0,0 0 0,0 0 0,0 6 0,0-4 0,0 10 0,0-10 0,0 10 0,0-4 0,0-1 0,0 0 0,0-8 0,0 8 0,0-6 0,0 11 0,0-10 0,0 4 0,0 0 0,0-4 0,0 4 0,0-6 0,0 0 0,0 6 0,0-5 0,0 5 0,0-6 0,0 0 0,0 0 0,0 0 0,0 0 0,-5 0 0,-2 6 0,0-4 0,-5 10 0,6-11 0,-7 12 0,1-12 0,-7 23 0,5-20 0,-5 20 0,7-16 0,-1 0 0,6-2 0,-4-6 0,4 0 0,-5 0 0,0 0 0,6-1 0,-6 8 0,6-6 0,-7 11 0,-6-4 0,5 6 0,-5 0 0,0 0 0,4 0 0,-10 7 0,4-6 0,-5 6 0,5 0 0,2-11 0,0 9 0,6-17 0,-6 4 0,7-6 0,5 0 0,-3 0 0,-2 5 0,-2 3 0,-4-2 0,6 0 0,-1 1 0,1 0 0,-7 7 0,4 0 0,-3-6 0,-1 4 0,5-4 0,-11 6 0,11 0 0,-11-1 0,11 1 0,-11 0 0,11 0 0,-5 0 0,6-6 0,1-2 0,0-6 0,-1 0 0,1 0 0,6-1 0,0 1 0,1-5 0,-8-2 0,-7 7 0,-6 2 0,0 12 0,-7 1 0,5-1 0,-6 8 0,1-5 0,4 4 0,-4-6 0,7-7 0,0 4 0,0-4 0,0 0 0,0 5 0,0-11 0,0 11 0,0-5 0,0 6 0,-1 0 0,1-1 0,0 1 0,0 0 0,0 0 0,0 0 0,0 0 0,0 0 0,0-6 0,0 4 0,6-10 0,-4 11 0,4-11 0,-6 10 0,0-4 0,0 6 0,0 0 0,0 0 0,-9 8 0,6 1 0,-5 1 0,-2 6 0,8-14 0,-7 14 0,8-15 0,0 6 0,-7 2 0,6-7 0,-8 13 0,3-12 0,4 4 0,-12 2 0,12-7 0,-14 15 0,15-15 0,-13 7 0,12-1 0,-5-6 0,-5 24 0,9-14 0,-9 8 0,12-13 0,1-7 0,0-6 0,6 5 0,2-12 0,5 12 0,1-12 0,4 5 0,-2-11 0,-10-2 0,-9-5 0,-6 6 0,-14 9 0,12 6 0,-6 7 0,3-6 0,5 3 0,-7-3 0,7-1 0,-5 5 0,12-5 0,-5 0 0,7-2 0,-8-6 0,7 6 0,-7-4 0,8 9 0,0-10 0,-7 12 0,-2-5 0,0 6 0,-5 1 0,12-2 0,-12 1 0,12-6 0,-12 5 0,12-11 0,-5 4 0,7 0 0,0-5 0,-8 5 0,7-6 0,-7 7 0,8-6 0,-7 5 0,5 0 0,-5-4 0,-12 15 0,7-7 0,-8 9 0,6-4 0,12-2 0,-13 2 0,14-8 0,-7 5 0,8-4 0,0-1 0,0-2 0,0-5 0,0 0 0,6 6 0,-5-5 0,5 5 0,0 0 0,-5-5 0,11 4 0,-4-5 0,0-1 0,4 0 0,-4 1 0,-1 5 0,6-5 0,-5 5 0,6-6 0,-1 0 0,1 0 0,0-5 0,0-2 0,5 0 0,-9-3 0,1 3 0,-11-5 0,6 0 0,-4 0 0,4 0 0,-6 0 0,6 0 0,-4 0 0,4 0 0,0 0 0,-5 0 0,12 0 0,-5 0 0,-1 0 0,6 5 0,-6-3 0,1 3 0,4-5 0,-4 0 0,0 6 0,4-5 0,-10 5 0,10-6 0,-10 6 0,10-5 0,-10 5 0,4 0 0,-6-5 0,0 11 0,0-5 0,0 0 0,6 4 0,-5-4 0,6 0 0,-8 4 0,1-9 0,0 3 0,7-5 0,-6 0 0,12 0 0,-6 0 0,1 0 0,4 0 0,-4 0 0,6 0 0,-6 0 0,4 0 0,-10 0 0,4-5 0,-6-3 0,0 1 0,-19-11 0,7 9 0,-16-5 0,12 2 0,0-2 0,0-2 0,7-4 0,-13 6 0,18 6 0,-19-5 0,14 12 0,0-11 0,2 10 0,7-4 0,0 6 0,0 0 0,0 0 0,6 0 0,2 0 0,6 0 0,0 0 0,0 0 0,0 0 0,0 0 0,0 0 0,-1 0 0,1 0 0,0 0 0,0 0 0,0 0 0,-13 0 0,-4-6 0,-13-2 0,0-6 0,0-6 0,-1-2 0,1-6 0,0 6 0,0-4 0,7 11 0,2-5 0,0 6 0,5 1 0,-5 0 0,7 5 0,0-3 0,-8 3 0,7-5 0,-14-1 0,6-6 0,-7 4 0,0-4 0,0 0 0,0 4 0,0-10 0,-9 9 0,7-9 0,-6 10 0,0-12 0,6 12 0,-6-5 0,-1 7 0,7-1 0,-14 0 0,-3 0 0,-2-7 0,2 6 0,-6-14 0,-6 5 0,-10-7 0,10 7 0,-3 2 0,12 0 0,-7 6 0,-7-6 0,15 8 0,2 0 0,3 0 0,21 1 0,-12-1 0,22 2 0,-7-6 0,15 5 0,0-11 0,-11-28 0,7 30 0,-21-23 0,1 46 0,-9-7 0,-27-2 0,22-6 0,-20-7 0,6-11 0,14 1 0,-20-7 0,16 9 0,-2 0 0,2-1 0,3 1 0,14 8 0,-7 1 0,1 7 0,13 6 0,-19-6 0,19 6 0,-13-6 0,7-7 0,-7 5 0,-2-4 0,0-1 0,-6-3 0,13-4 0,-13-2 0,14 2 0,-7-9 0,7 0 0,0-1 0,-1-5 0,3 13 0,-2-6 0,2 8 0,0 7 0,0-6 0,0 11 0,-1 2 0,-7 1 0,6 12 0,-6-12 0,8 11 0,7-4 0,-5 6 0,12 0 0,1 0 0,2 0 0,12 0 0,-12 6 0,5-5 0,-13 5 0,-10-6 0,-1 0 0,-14-7 0,14 5 0,-7-11 0,9 6 0,-8-8 0,6-5 0,-6 4 0,0-5 0,5 7 0,-5-1 0,0 1 0,-2-1 0,-8 0 0,-1 0 0,1-7 0,0 5 0,0-5 0,-1 7 0,1-7 0,0 6 0,8-6 0,1 8 0,9 0 0,0 0 0,7 0 0,2 6 0,7 2 0,6 6 0,-4 0 0,10 0 0,-4 0 0,6 0 0,-14 0 0,-2 0 0,-15 0 0,1 0 0,-8 0 0,6 0 0,-6 0 0,8-6 0,-1-2 0,1-6 0,0 6 0,7-4 0,2 5 0,0 0 0,5 1 0,-5 0 0,0-2 0,-2-5 0,-7-1 0,-1 0 0,-16-1 0,13 0 0,-21 0 0,15-6 0,-9 4 0,1-5 0,0 7 0,0-7 0,7 6 0,3-6 0,8 15 0,7-5 0,2 4 0,7 1 0,0 1 0,6 1 0,-4 3 0,4-3 0,0 5 0,-5 0 0,6 0 0,-7 0 0,6 0 0,-5 0 0,12 0 0,-6 0 0,7 0 0,0 0 0,0 0 0,0 0 0,-6 0 0,4 0 0,-4 0 0,0-6 0,-2 5 0,-6-11 0,0 5 0,0-6 0,0-6 0,0 4 0,-8-10 0,7 5 0,-7-2 0,8-2 0,0 9 0,0-9 0,0 9 0,6-3 0,2 11 0,6-4 0,0 4 0,-6-5 0,4 5 0,-4-4 0,-8 3 0,5-5 0,-12-6 0,7-1 0,-8-1 0,-1-5 0,-7 5 0,-1-15 0,0 6 0,0-6 0,-1 1 0,9 6 0,-16-16 0,13 16 0,-22-9 0,-21-20 0,21 22 0,16 7 0,1 0 0,-11-8 0,-7 5 0,-1-7 0,2 9 0,0 0 0,8 1 0,-6-1 0,21 2 0,-12 0 0,21 7 0,-13-13 0,10-12 0,2 17 0,-6-7 0,7 36 0,-15-6 0,1-9 0,-17-8 0,20 1 0,-26-7 0,28 7 0,-22-8 0,15 2 0,-6-1 0,15 7 0,-5-4 0,12 11 0,-12-11 0,5 11 0,0-11 0,-16-4 0,13-7 0,-25-11 0,8 1 0,0 7 0,-7-13 0,8 12 0,-8-6 0,-2 0 0,-6 14 0,6-5 0,3 8 0,2 7 0,15 2 0,-6 7 0,15 6 0,2 1 0,7 7 0,6 0 0,2 0 0,6 0 0,0 0 0,-7 0 0,-1 0 0,1 0 0,-6 0 0,5 0 0,1 0 0,-6 0 0,5 0 0,-6 0 0,0 0 0,0 0 0,0 0 0,0 0 0,0 0 0,0 0 0,6 0 0,2 0 0,6 0 0,-6 0 0,4 0 0,-4 0 0,-1 0 0,0-5 0,-7 3 0,-8-4 0,-1 6 0,0 0 0,-5 0 0,12-5 0,-12 3 0,12-4 0,-5 6 0,7-5 0,0 3 0,6-4 0,-4 6 0,10-5 0,-4 4 0,6-5 0,-1 6 0,1 0 0,-6 0 0,4 0 0,-4 0 0,0 0 0,4 0 0,-4 0 0,0 0 0,-2 0 0,-6 0 0,0 0 0,0 0 0,6 0 0,-4 0 0,4 0 0,0 0 0,-5 0 0,12 0 0,-12 0 0,12 0 0,-12 0 0,12 0 0,-11 0 0,4 0 0,1 0 0,-5 6 0,10-5 0,-10 11 0,10-11 0,-4 10 0,6-9 0,-7 9 0,6-5 0,-5 7 0,5-7 0,-5 6 0,5-6 0,-6 1 0,7-1 0,5-1 0,-3-4 0,3 5 0,-5-6 0,5 5 0,-10-4 0,9 5 0,-16-6 0,10 0 0,-4 0 0,6 0 0,0 0 0,-1 0 0,1 0 0,0 0 0,0 0 0,0 0 0,0 0 0,0 0 0,0 0 0,0 0 0,0 0 0,0 0 0,0 0 0,-1 0 0,1 0 0,0 0 0,0 0 0,0 0 0,0 0 0,0 0 0,0 0 0,0 0 0,0 0 0,0 0 0,0 0 0,0 0 0,-1 0 0,1 0 0,0 0 0,0 0 0,0 0 0,0 0 0,0 0 0,0 0 0,0 5 0,0-4 0,5 10 0,-4-10 0,5 10 0,-1-5 0,-4 1 0,10 4 0,-10-5 0,4 6 0,-5-5 0,6 3 0,-5-8 0,4 3 0,-5-5 0,0 0 0,0 0 0,0 0 0,0 0 0,0 0 0,0 0 0,-1 0 0,1 0 0,0 0 0,0 0 0,0 0 0,0 0 0,0-5 0,5-2 0,-3 0 0,8-4 0,-8 5 0,8-6 0,-3 0 0,5 0 0,0-1 0,0 1 0,-6 6 0,5-5 0,-10 10 0,10-10 0,-4 4 0,5-5 0,0 0 0,0 0 0,0 0 0,0 0 0,0 0 0,0 0 0,0 0 0,0-1 0,0 1 0,0 0 0,0 0 0,0 11 0,0 14 0,0 8 0,0 4 0,0-1 0,0-11 0,-12 12 0,9-12 0,-8 5 0,11-6 0,-6 0 0,5 0 0,-4 0 0,5 0 0,0 0 0,0 0 0,0 6 0,0-5 0,0-5 0,0-9 0,0-12 0,0 1 0,0 0 0,0 0 0,-6 6 0,5-5 0,-5 4 0,1-5 0,4 0 0,-10 5 0,10-4 0,-5 5 0,1-1 0,4-4 0,-5 5 0,6-6 0,-5-1 0,4 1 0,-10 6 0,9-5 0,-3 4 0,0 1 0,3-5 0,-3 4 0,5-5 0,0 0 0,0 0 0,0 0 0,0 0 0,0 0 0,0-7 0,0-1 0,5 1 0,-3-6 0,8 12 0,-8-6 0,3 1 0,0 4 0,-4-4 0,5 6 0,-1 5 0,-4-3 0,5 3 0,-6-5 0,0 0 0,0 0 0,0 0 0,0-1 0,0 1 0,0 0 0,0 0 0,0 0 0,0 0 0,0 0 0,0 0 0,0 0 0,0-6 0,0 4 0,0-11 0,0 6 0,-6-1 0,-1-5 0,-5 5 0,-1 1 0,6-6 0,-4 12 0,4-12 0,0 11 0,1-4 0,1 11 0,4-3 0,-5 3 0,1 0 0,3-3 0,-8 3 0,3 0 0,0-4 0,2 5 0,0-1 0,-2 2 0,-5 5 0,0 0 0,0 0 0,0 0 0,-1 0 0,1 0 0,0 0 0,0 0 0,0 0 0,0 0 0,0 0 0,0 0 0,0 0 0,0 0 0,0 0 0,0 0 0,-1 0 0,1-6 0,0 5 0,0-4 0,0 5 0,0 0 0,0 0 0,0 0 0,0 0 0,0-6 0,0 5 0,5-10 0,-4 10 0,5-5 0,-7 6 0,1 0 0,6-5 0,-5 4 0,4-5 0,-5 6 0,5-5 0,-3 4 0,8-10 0,-8 10 0,3-5 0,0 1 0,-4 3 0,5-3 0,-6 5 0,0 0 0,0 0 0,5-5 0,1-2 0,1 0 0,4-3 0,-5 3 0,1 0 0,4-4 0,-5 5 0,1-1 0,4-4 0,-5 5 0,6 4 0,0 3 0,0 11 0,0 0 0,0 0 0,0 0 0,-5-5 0,3 3 0,2-8 0,2 8 0,3-3 0,0 0 0,-3 3 0,8-9 0,-3 5 0,0-1 0,3-4 0,-3 5 0,5-6 0,0 0 0,0 0 0,0 0 0,-1 0 0,1 0 0,0 0 0,0 0 0,0 0 0,0 0 0,0 0 0,0 0 0,0 0 0,0 0 0,0 0 0,0 0 0,-6 5 0,5-4 0,-4 5 0,5-6 0,-1 0 0,1 0 0,-5 5 0,4-4 0,-10 10 0,10-10 0,-5 5 0,6-1 0,0-4 0,0 4 0,0 1 0,0-5 0,-5 10 0,3-10 0,-9 10 0,10-10 0,-4 10 0,5-10 0,-6 9 0,5-8 0,-4 3 0,4 0 0,1-3 0,0 3 0,-5 0 0,4-3 0,-10 8 0,10-8 0,-10 8 0,9-8 0,-8 8 0,8-9 0,-8 10 0,3-4 0,0 5 0,2-6 0,0 5 0,3-10 0,-8 10 0,8-10 0,-9 10 0,10-10 0,-4 4 0,-1 1 0,5-5 0,-10 10 0,10-5 0,-5 6 0,1 0 0,4-5 0,-10 3 0,10-8 0,-10 8 0,4-3 0,1 0 0,-5 3 0,4-3 0,1 5 0,-5 0 0,9-6 0,-8 5 0,8-4 0,-8 5 0,3-1 0,-5 1 0,5-5 0,-3 4 0,3-5 0,0 6 0,-3 0 0,3 0 0,0-5 0,-3 3 0,3-3 0,-5 5 0,0 0 0,5-6 0,-4 5 0,5-4 0,-6 5 0,5 0 0,-4-1 0,5 1 0,-6 0 0,5 0 0,-4 0 0,5 0 0,-1 0 0,-4 0 0,5 0 0,-6 0 0,0 0 0,5 0 0,-4 0 0,5 0 0,-6 0 0,0-1 0,0 1 0,5-5 0,-4 4 0,4-5 0,-5 6 0,0 0 0,0 0 0,0 0 0,0 0 0,0 0 0,0 0 0,6 0 0,-5 0 0,4 0 0,-5 0 0,0 0 0,0-1 0,0 1 0,6-5 0,-5 4 0,4-5 0,1 1 0,0 3 0,6-8 0,-5 8 0,3-3 0,-3 5 0,5-5 0,0-2 0,0-5 0,0 0 0,0 0 0,0 0 0,0 0 0,0 0 0,-1 0 0,1 0 0,0 0 0,0 0 0,0 5 0,0-3 0,0 8 0,0-9 0,-5 10 0,3-10 0,-3 10 0,5-10 0,0 5 0,0-1 0,0-4 0,0 5 0,-1-1 0,1-4 0,0 5 0,0-1 0,0-4 0,0 4 0,0 1 0,0-5 0,0 10 0,0-10 0,0 4 0,0 1 0,0-5 0,0 10 0,0-10 0,0 4 0,-1-5 0,1 6 0,0-5 0,0 4 0,0-5 0,0 0 0,-5 5 0,3-3 0,-3 3 0,5 0 0,0-3 0,-5 8 0,3-8 0,-3 3 0,5 0 0,0-3 0,-6 8 0,5-8 0,-5 8 0,6-9 0,0 10 0,0-10 0,0 10 0,-5-4 0,3-1 0,-8 5 0,8-10 0,-8 10 0,8-10 0,-3 10 0,0-5 0,-2 6 0,-5 0 0,6 6 0,1 2 0,5 0 0,1 4 0,0-4 0,0 6 0,0 0 0,-1-1 0,1 1 0,0 0 0,0-6 0,0 4 0,-1-4 0,1 0 0,0 4 0,-7-11 0,6 12 0,-6-12 0,7 12 0,0-6 0,-6 1 0,4-2 0,-4 0 0,0-4 0,4 4 0,-4-6 0,-1 0 0,5 0 0,-5 0 0,1-1 0,4 8 0,-4-6 0,0 5 0,4-6 0,-10 0 0,9 0 0,-8 0 0,8 0 0,-8 0 0,3 0 0,0-6 0,-3 5 0,8-4 0,-8 5 0,8-1 0,-8 1 0,14 12 0,-13-3 0,13 10 0,-9-11 0,0 4 0,5 3 0,-5 1 0,7 5 0,-7-7 0,4-1 0,-4 1 0,1 0 0,3 0 0,-9 0 0,9 0 0,-10-6 0,11 4 0,-11-4 0,11 5 0,-11 1 0,11 0 0,-5 0 0,0 0 0,5 0 0,-11 0 0,11 0 0,-5 11 0,5-14 0,1 12 0,-6-21 0,-1 10 0,-1-10 0,-4 4 0,5-6 0,-6 0 0,0 0 0,0 0 0,0-1 0,0 1 0,0 0 0,0 0 0,0 0 0,0 0 0,0 0 0,0 0 0,0 0 0,0 0 0,0 0 0,0 0 0,0 0 0,0 6 0,0 2 0,0 5 0,0 1 0,0 7 0,0-5 0,0 5 0,0 0 0,0-5 0,0 5 0,0-14 0,0 6 0,0-12 0,0 12 0,0-12 0,0 5 0,0-6 0,0 6 0,0-4 0,0 10 0,0-4 0,0 6 0,0 7 0,0-6 0,0 14 0,0-14 0,0 6 0,0 0 0,0-5 0,0 5 0,0 12 0,0-8 0,0 10 0,0-7 0,0-12 0,-7 12 0,6-13 0,-5 6 0,6 0 0,-6-5 0,4 5 0,-4-7 0,1 0 0,3 0 0,-4 0 0,6 7 0,-5-6 0,3 6 0,-4 1 0,0 0 0,4 8 0,-4 0 0,0 0 0,-2 0 0,0 0 0,2 0 0,0 19 0,-2-14 0,0 13 0,2-18 0,0 0 0,4 0 0,-11 0 0,12 0 0,-12 0 0,12-7 0,-5 5 0,0-12 0,4 5 0,-4-7 0,1 0 0,3 0 0,-4-7 0,6 6 0,-5-12 0,4 11 0,-5-10 0,6 4 0,0 5 0,0-8 0,-6 15 0,5-17 0,-5 6 0,6-1 0,0-5 0,0 11 0,0-10 0,0 10 0,0-4 0,0 6 0,0 0 0,0 0 0,-6 0 0,5-7 0,-5 6 0,6-6 0,0 7 0,0-6 0,0 4 0,-5-10 0,3 4 0,-3 0 0,5-5 0,0 5 0,0-6 0,0 0 0,0 0 0,0 0 0,0 0 0,0 0 0,0 0 0,0 0 0,0 0 0,0 0 0,0 6 0,0-5 0,0 6 0,0-7 0,0-1 0,0 1 0,0 0 0,0 0 0,0 0 0,0 0 0,0 0 0,0 0 0,0 0 0,0 0 0,0 0 0,0 0 0,0 0 0,0 0 0,0 6 0,0-5 0,0 12 0,0-6 0,0 7 0,0 0 0,0 0 0,0 7 0,0-5 0,0-2 0,0-1 0,0-12 0,0 12 0,0-12 0,0 11 0,0-10 0,0 4 0,0-6 0,0 6 0,0-4 0,0 4 0,0 0 0,0 2 0,0 5 0,0 7 0,0-5 0,0 4 0,0-11 0,0 4 0,0-4 0,0 6 0,0-1 0,0 1 0,0 0 0,0 0 0,0 0 0,5-6 0,-3 4 0,3-4 0,-5 6 0,0-7 0,0 6 0,0-6 0,0 7 0,0-6 0,0 4 0,0-10 0,0 4 0,0 0 0,0-5 0,5 6 0,-3-7 0,3 5 0,-5-4 0,0 4 0,0 1 0,0-4 0,0 4 0,0 0 0,0-4 0,6 10 0,-5-11 0,5 12 0,-6-12 0,0 5 0,5-6 0,-4 0 0,5 0 0,-6 0 0,5 0 0,-4 0 0,5 0 0,-6 0 0,0 0 0,0 0 0,0 0 0,0 0 0,0-6 0,0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835F-6FBB-8F47-98F5-859D719FD23A}" type="datetimeFigureOut">
              <a:rPr lang="fr-FR" smtClean="0"/>
              <a:t>27/08/2022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D36E-3ACA-EC4F-9BBE-8D6391F60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72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835F-6FBB-8F47-98F5-859D719FD23A}" type="datetimeFigureOut">
              <a:rPr lang="fr-FR" smtClean="0"/>
              <a:t>27/08/2022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D36E-3ACA-EC4F-9BBE-8D6391F60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5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835F-6FBB-8F47-98F5-859D719FD23A}" type="datetimeFigureOut">
              <a:rPr lang="fr-FR" smtClean="0"/>
              <a:t>27/08/2022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D36E-3ACA-EC4F-9BBE-8D6391F60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35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835F-6FBB-8F47-98F5-859D719FD23A}" type="datetimeFigureOut">
              <a:rPr lang="fr-FR" smtClean="0"/>
              <a:t>27/08/2022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D36E-3ACA-EC4F-9BBE-8D6391F60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10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835F-6FBB-8F47-98F5-859D719FD23A}" type="datetimeFigureOut">
              <a:rPr lang="fr-FR" smtClean="0"/>
              <a:t>27/08/2022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D36E-3ACA-EC4F-9BBE-8D6391F60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27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835F-6FBB-8F47-98F5-859D719FD23A}" type="datetimeFigureOut">
              <a:rPr lang="fr-FR" smtClean="0"/>
              <a:t>27/08/2022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D36E-3ACA-EC4F-9BBE-8D6391F60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5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835F-6FBB-8F47-98F5-859D719FD23A}" type="datetimeFigureOut">
              <a:rPr lang="fr-FR" smtClean="0"/>
              <a:t>27/08/2022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D36E-3ACA-EC4F-9BBE-8D6391F60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5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835F-6FBB-8F47-98F5-859D719FD23A}" type="datetimeFigureOut">
              <a:rPr lang="fr-FR" smtClean="0"/>
              <a:t>27/08/2022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D36E-3ACA-EC4F-9BBE-8D6391F60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64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835F-6FBB-8F47-98F5-859D719FD23A}" type="datetimeFigureOut">
              <a:rPr lang="fr-FR" smtClean="0"/>
              <a:t>27/08/2022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D36E-3ACA-EC4F-9BBE-8D6391F60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41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835F-6FBB-8F47-98F5-859D719FD23A}" type="datetimeFigureOut">
              <a:rPr lang="fr-FR" smtClean="0"/>
              <a:t>27/08/2022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D36E-3ACA-EC4F-9BBE-8D6391F60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79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835F-6FBB-8F47-98F5-859D719FD23A}" type="datetimeFigureOut">
              <a:rPr lang="fr-FR" smtClean="0"/>
              <a:t>27/08/2022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D36E-3ACA-EC4F-9BBE-8D6391F60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28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1835F-6FBB-8F47-98F5-859D719FD23A}" type="datetimeFigureOut">
              <a:rPr lang="fr-FR" smtClean="0"/>
              <a:t>27/08/2022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4D36E-3ACA-EC4F-9BBE-8D6391F60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49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F46F551-5F87-5A47-B672-40F2CD87F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01" y="1351725"/>
            <a:ext cx="7244705" cy="5515718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E4607442-DC87-3E42-9B49-AF27BD93FB00}"/>
              </a:ext>
            </a:extLst>
          </p:cNvPr>
          <p:cNvSpPr txBox="1"/>
          <p:nvPr/>
        </p:nvSpPr>
        <p:spPr>
          <a:xfrm>
            <a:off x="0" y="4320217"/>
            <a:ext cx="4244305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Robert propose en 2023</a:t>
            </a:r>
          </a:p>
        </p:txBody>
      </p:sp>
      <p:sp>
        <p:nvSpPr>
          <p:cNvPr id="38" name="Sous-titre 2">
            <a:extLst>
              <a:ext uri="{FF2B5EF4-FFF2-40B4-BE49-F238E27FC236}">
                <a16:creationId xmlns:a16="http://schemas.microsoft.com/office/drawing/2014/main" id="{126EC59C-552C-874A-966D-2639D6C8212F}"/>
              </a:ext>
            </a:extLst>
          </p:cNvPr>
          <p:cNvSpPr txBox="1">
            <a:spLocks/>
          </p:cNvSpPr>
          <p:nvPr/>
        </p:nvSpPr>
        <p:spPr>
          <a:xfrm>
            <a:off x="9642" y="-2"/>
            <a:ext cx="4867158" cy="2411897"/>
          </a:xfrm>
          <a:prstGeom prst="rect">
            <a:avLst/>
          </a:prstGeom>
          <a:solidFill>
            <a:srgbClr val="002060"/>
          </a:solidFill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fr-FR" b="1" dirty="0">
                <a:solidFill>
                  <a:schemeClr val="bg1"/>
                </a:solidFill>
              </a:rPr>
              <a:t>Après les îles Anglo-Normandes en 2015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b="1" dirty="0">
                <a:solidFill>
                  <a:schemeClr val="bg1"/>
                </a:solidFill>
              </a:rPr>
              <a:t>les îles de Charente et de Vendée en 2016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b="1" dirty="0">
                <a:solidFill>
                  <a:schemeClr val="bg1"/>
                </a:solidFill>
              </a:rPr>
              <a:t>les îles d’Iroise en 2021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b="1" dirty="0">
                <a:solidFill>
                  <a:schemeClr val="bg1"/>
                </a:solidFill>
              </a:rPr>
              <a:t>les îles et rias de Bretagne Sud en 2022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3231C145-787C-8C4F-BA20-DBBFF4219FF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78" y="0"/>
            <a:ext cx="1520389" cy="1590261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8789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F46F551-5F87-5A47-B672-40F2CD87F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68" y="583088"/>
            <a:ext cx="8339238" cy="63490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2" name="Encre 31">
                <a:extLst>
                  <a:ext uri="{FF2B5EF4-FFF2-40B4-BE49-F238E27FC236}">
                    <a16:creationId xmlns:a16="http://schemas.microsoft.com/office/drawing/2014/main" id="{BCCD09A8-A490-654E-9B86-CC1C5EC3F395}"/>
                  </a:ext>
                </a:extLst>
              </p14:cNvPr>
              <p14:cNvContentPartPr/>
              <p14:nvPr/>
            </p14:nvContentPartPr>
            <p14:xfrm>
              <a:off x="4633408" y="1328899"/>
              <a:ext cx="3026160" cy="4586040"/>
            </p14:xfrm>
          </p:contentPart>
        </mc:Choice>
        <mc:Fallback>
          <p:pic>
            <p:nvPicPr>
              <p:cNvPr id="32" name="Encre 31">
                <a:extLst>
                  <a:ext uri="{FF2B5EF4-FFF2-40B4-BE49-F238E27FC236}">
                    <a16:creationId xmlns:a16="http://schemas.microsoft.com/office/drawing/2014/main" id="{BCCD09A8-A490-654E-9B86-CC1C5EC3F3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4408" y="1319899"/>
                <a:ext cx="3043800" cy="460368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Titre 1">
            <a:extLst>
              <a:ext uri="{FF2B5EF4-FFF2-40B4-BE49-F238E27FC236}">
                <a16:creationId xmlns:a16="http://schemas.microsoft.com/office/drawing/2014/main" id="{269A980A-2570-BF4F-A508-A865EF4537CC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4001" cy="1219200"/>
          </a:xfrm>
          <a:prstGeom prst="rect">
            <a:avLst/>
          </a:prstGeom>
          <a:solidFill>
            <a:srgbClr val="002060"/>
          </a:solidFill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i="1" dirty="0">
                <a:solidFill>
                  <a:schemeClr val="bg1"/>
                </a:solidFill>
              </a:rPr>
              <a:t>une traversée de la Manche </a:t>
            </a:r>
            <a:br>
              <a:rPr lang="fr-FR" b="1" i="1" dirty="0">
                <a:solidFill>
                  <a:schemeClr val="bg1"/>
                </a:solidFill>
              </a:rPr>
            </a:br>
            <a:r>
              <a:rPr lang="fr-FR" b="1" i="1" dirty="0">
                <a:solidFill>
                  <a:schemeClr val="bg1"/>
                </a:solidFill>
              </a:rPr>
              <a:t>		au départ de Cherbourg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4607442-DC87-3E42-9B49-AF27BD93FB00}"/>
              </a:ext>
            </a:extLst>
          </p:cNvPr>
          <p:cNvSpPr txBox="1"/>
          <p:nvPr/>
        </p:nvSpPr>
        <p:spPr>
          <a:xfrm rot="16200000">
            <a:off x="-2480289" y="3161438"/>
            <a:ext cx="5638801" cy="175432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fr-FR" sz="3600" dirty="0">
              <a:solidFill>
                <a:schemeClr val="bg1"/>
              </a:solidFill>
            </a:endParaRPr>
          </a:p>
          <a:p>
            <a:pPr algn="ctr"/>
            <a:r>
              <a:rPr lang="fr-FR" sz="3600" dirty="0">
                <a:solidFill>
                  <a:schemeClr val="bg1"/>
                </a:solidFill>
              </a:rPr>
              <a:t>Printemps 2023</a:t>
            </a:r>
          </a:p>
          <a:p>
            <a:pPr algn="ctr"/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3231C145-787C-8C4F-BA20-DBBFF4219FF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190" y="184629"/>
            <a:ext cx="1137285" cy="1144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57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C4B8A73C-618B-944B-A847-DAA5023F53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724448"/>
            <a:ext cx="9144000" cy="635096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68CB9F3-A7E0-3E43-872E-530C5E431243}"/>
              </a:ext>
            </a:extLst>
          </p:cNvPr>
          <p:cNvSpPr txBox="1"/>
          <p:nvPr/>
        </p:nvSpPr>
        <p:spPr>
          <a:xfrm>
            <a:off x="0" y="-14012"/>
            <a:ext cx="4744278" cy="169706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i="1" dirty="0">
                <a:solidFill>
                  <a:schemeClr val="bg1"/>
                </a:solidFill>
              </a:rPr>
              <a:t>un tour de l’Île de Wight, </a:t>
            </a:r>
          </a:p>
          <a:p>
            <a:pPr>
              <a:lnSpc>
                <a:spcPct val="150000"/>
              </a:lnSpc>
            </a:pPr>
            <a:r>
              <a:rPr lang="fr-FR" sz="2400" b="1" i="1" dirty="0">
                <a:solidFill>
                  <a:schemeClr val="bg1"/>
                </a:solidFill>
              </a:rPr>
              <a:t>avec escales à Cowes</a:t>
            </a:r>
          </a:p>
          <a:p>
            <a:pPr>
              <a:lnSpc>
                <a:spcPct val="150000"/>
              </a:lnSpc>
            </a:pPr>
            <a:r>
              <a:rPr lang="fr-FR" sz="2400" b="1" i="1" dirty="0">
                <a:solidFill>
                  <a:schemeClr val="bg1"/>
                </a:solidFill>
              </a:rPr>
              <a:t>et dans la baie de Poole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2C07C50A-C039-724C-AE1E-8EEC5AB956CA}"/>
                  </a:ext>
                </a:extLst>
              </p14:cNvPr>
              <p14:cNvContentPartPr/>
              <p14:nvPr/>
            </p14:nvContentPartPr>
            <p14:xfrm>
              <a:off x="675908" y="3320155"/>
              <a:ext cx="7884360" cy="3762360"/>
            </p14:xfrm>
          </p:contentPart>
        </mc:Choice>
        <mc:Fallback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2C07C50A-C039-724C-AE1E-8EEC5AB956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908" y="3311515"/>
                <a:ext cx="7902000" cy="378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198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E68CB9F3-A7E0-3E43-872E-530C5E431243}"/>
              </a:ext>
            </a:extLst>
          </p:cNvPr>
          <p:cNvSpPr txBox="1"/>
          <p:nvPr/>
        </p:nvSpPr>
        <p:spPr>
          <a:xfrm>
            <a:off x="225284" y="4918814"/>
            <a:ext cx="4744278" cy="5062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chemeClr val="bg1"/>
                </a:solidFill>
              </a:rPr>
              <a:t>Poole Harbour</a:t>
            </a:r>
          </a:p>
        </p:txBody>
      </p:sp>
      <p:pic>
        <p:nvPicPr>
          <p:cNvPr id="13" name="Image 12" descr="Une image contenant ciel, nature, extérieur, rive&#10;&#10;Description générée automatiquement">
            <a:extLst>
              <a:ext uri="{FF2B5EF4-FFF2-40B4-BE49-F238E27FC236}">
                <a16:creationId xmlns:a16="http://schemas.microsoft.com/office/drawing/2014/main" id="{6EADABD7-4F85-4042-897A-D7C457E74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674" y="3507651"/>
            <a:ext cx="5769326" cy="335034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2C638E3-2C80-D942-B2CA-58FDE8FF1DCD}"/>
              </a:ext>
            </a:extLst>
          </p:cNvPr>
          <p:cNvSpPr txBox="1"/>
          <p:nvPr/>
        </p:nvSpPr>
        <p:spPr>
          <a:xfrm>
            <a:off x="3876266" y="1367764"/>
            <a:ext cx="4883426" cy="50629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>
                <a:solidFill>
                  <a:schemeClr val="bg1"/>
                </a:solidFill>
              </a:rPr>
              <a:t>The</a:t>
            </a:r>
            <a:r>
              <a:rPr lang="fr-FR" sz="1800" b="1" dirty="0">
                <a:solidFill>
                  <a:schemeClr val="bg1"/>
                </a:solidFill>
              </a:rPr>
              <a:t> </a:t>
            </a:r>
            <a:r>
              <a:rPr lang="fr-FR" sz="1800" b="1" dirty="0" err="1">
                <a:solidFill>
                  <a:schemeClr val="bg1"/>
                </a:solidFill>
              </a:rPr>
              <a:t>Needles</a:t>
            </a:r>
            <a:r>
              <a:rPr lang="fr-FR" sz="1800" b="1" dirty="0">
                <a:solidFill>
                  <a:schemeClr val="bg1"/>
                </a:solidFill>
              </a:rPr>
              <a:t> (Isle of Wight) </a:t>
            </a:r>
          </a:p>
        </p:txBody>
      </p:sp>
      <p:pic>
        <p:nvPicPr>
          <p:cNvPr id="15" name="Image 14" descr="Une image contenant eau, nature, rive&#10;&#10;Description générée automatiquement">
            <a:extLst>
              <a:ext uri="{FF2B5EF4-FFF2-40B4-BE49-F238E27FC236}">
                <a16:creationId xmlns:a16="http://schemas.microsoft.com/office/drawing/2014/main" id="{7CA5C351-D55A-8444-AFB5-556A5273A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5769326" cy="328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3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5AEC974-754F-214B-BB3C-4738EA28F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468"/>
            <a:ext cx="6573078" cy="476526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68CB9F3-A7E0-3E43-872E-530C5E431243}"/>
              </a:ext>
            </a:extLst>
          </p:cNvPr>
          <p:cNvSpPr txBox="1"/>
          <p:nvPr/>
        </p:nvSpPr>
        <p:spPr>
          <a:xfrm>
            <a:off x="-1" y="0"/>
            <a:ext cx="5287617" cy="58907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i="1" dirty="0">
                <a:solidFill>
                  <a:schemeClr val="bg1"/>
                </a:solidFill>
              </a:rPr>
              <a:t>Et escale sur l’île d’Aurigny</a:t>
            </a:r>
          </a:p>
        </p:txBody>
      </p:sp>
      <p:pic>
        <p:nvPicPr>
          <p:cNvPr id="11" name="Image 10" descr="Une image contenant ciel, extérieur, eau, nature&#10;&#10;Description générée automatiquement">
            <a:extLst>
              <a:ext uri="{FF2B5EF4-FFF2-40B4-BE49-F238E27FC236}">
                <a16:creationId xmlns:a16="http://schemas.microsoft.com/office/drawing/2014/main" id="{5ABC6BD0-D761-1745-89FB-A8B9EB560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4457700"/>
            <a:ext cx="57531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9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CD2926A7-7B76-1543-A168-F4DD4C0CE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730" y="2013926"/>
            <a:ext cx="6215270" cy="493683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544880B-49E3-4048-8341-8BDA73BE6FF6}"/>
              </a:ext>
            </a:extLst>
          </p:cNvPr>
          <p:cNvSpPr txBox="1"/>
          <p:nvPr/>
        </p:nvSpPr>
        <p:spPr>
          <a:xfrm>
            <a:off x="0" y="0"/>
            <a:ext cx="9144000" cy="216982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bg1"/>
                </a:solidFill>
              </a:rPr>
              <a:t>CHERBOURG 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Un port dont les quais sont accessibles à toutes heures de marée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Accès possible en train ( 3h15 depuis Paris Saint-Lazare 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mais pas de vols intérieurs pour l’aéroport de </a:t>
            </a:r>
            <a:r>
              <a:rPr lang="fr-FR" dirty="0" err="1">
                <a:solidFill>
                  <a:schemeClr val="bg1"/>
                </a:solidFill>
              </a:rPr>
              <a:t>Cherbourg-Maupertuis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88A466F-E29B-CA45-8589-727ADFDD752B}"/>
              </a:ext>
            </a:extLst>
          </p:cNvPr>
          <p:cNvSpPr txBox="1"/>
          <p:nvPr/>
        </p:nvSpPr>
        <p:spPr>
          <a:xfrm>
            <a:off x="0" y="3429001"/>
            <a:ext cx="2928730" cy="25423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rgbClr val="002060"/>
                </a:solidFill>
              </a:rPr>
              <a:t>Deux loueurs :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rgbClr val="002060"/>
                </a:solidFill>
              </a:rPr>
              <a:t>exemple de tarifs 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rgbClr val="002060"/>
                </a:solidFill>
              </a:rPr>
              <a:t>pour des bateaux 3 cabines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rgbClr val="002060"/>
                </a:solidFill>
              </a:rPr>
              <a:t>une semaine en </a:t>
            </a:r>
            <a:r>
              <a:rPr lang="fr-FR" dirty="0" err="1">
                <a:solidFill>
                  <a:srgbClr val="002060"/>
                </a:solidFill>
              </a:rPr>
              <a:t>mi-saison</a:t>
            </a:r>
            <a:endParaRPr lang="fr-FR" dirty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</a:pPr>
            <a:r>
              <a:rPr lang="fr-FR" dirty="0">
                <a:solidFill>
                  <a:srgbClr val="002060"/>
                </a:solidFill>
              </a:rPr>
              <a:t>Sun </a:t>
            </a:r>
            <a:r>
              <a:rPr lang="fr-FR" dirty="0" err="1">
                <a:solidFill>
                  <a:srgbClr val="002060"/>
                </a:solidFill>
              </a:rPr>
              <a:t>Odyssey</a:t>
            </a:r>
            <a:r>
              <a:rPr lang="fr-FR" dirty="0">
                <a:solidFill>
                  <a:srgbClr val="002060"/>
                </a:solidFill>
              </a:rPr>
              <a:t> 36 : 1300 € </a:t>
            </a:r>
          </a:p>
          <a:p>
            <a:pPr lvl="1">
              <a:lnSpc>
                <a:spcPct val="150000"/>
              </a:lnSpc>
            </a:pPr>
            <a:r>
              <a:rPr lang="fr-FR" dirty="0">
                <a:solidFill>
                  <a:srgbClr val="002060"/>
                </a:solidFill>
              </a:rPr>
              <a:t>Bavaria 38 : 1450 € </a:t>
            </a:r>
          </a:p>
        </p:txBody>
      </p:sp>
    </p:spTree>
    <p:extLst>
      <p:ext uri="{BB962C8B-B14F-4D97-AF65-F5344CB8AC3E}">
        <p14:creationId xmlns:p14="http://schemas.microsoft.com/office/powerpoint/2010/main" val="27934377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137</Words>
  <Application>Microsoft Macintosh PowerPoint</Application>
  <PresentationFormat>Affichage à l'écran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Chanel in Spring</dc:title>
  <dc:creator>Microsoft Office User</dc:creator>
  <cp:lastModifiedBy>Microsoft Office User</cp:lastModifiedBy>
  <cp:revision>10</cp:revision>
  <dcterms:created xsi:type="dcterms:W3CDTF">2022-08-27T15:13:15Z</dcterms:created>
  <dcterms:modified xsi:type="dcterms:W3CDTF">2022-08-27T17:32:58Z</dcterms:modified>
</cp:coreProperties>
</file>